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2" r:id="rId1"/>
  </p:sldMasterIdLst>
  <p:notesMasterIdLst>
    <p:notesMasterId r:id="rId38"/>
  </p:notesMasterIdLst>
  <p:sldIdLst>
    <p:sldId id="256" r:id="rId2"/>
    <p:sldId id="258" r:id="rId3"/>
    <p:sldId id="259" r:id="rId4"/>
    <p:sldId id="310" r:id="rId5"/>
    <p:sldId id="322" r:id="rId6"/>
    <p:sldId id="323" r:id="rId7"/>
    <p:sldId id="338" r:id="rId8"/>
    <p:sldId id="313" r:id="rId9"/>
    <p:sldId id="312" r:id="rId10"/>
    <p:sldId id="314" r:id="rId11"/>
    <p:sldId id="315" r:id="rId12"/>
    <p:sldId id="319" r:id="rId13"/>
    <p:sldId id="320" r:id="rId14"/>
    <p:sldId id="327" r:id="rId15"/>
    <p:sldId id="344" r:id="rId16"/>
    <p:sldId id="317" r:id="rId17"/>
    <p:sldId id="321" r:id="rId18"/>
    <p:sldId id="318" r:id="rId19"/>
    <p:sldId id="266" r:id="rId20"/>
    <p:sldId id="267" r:id="rId21"/>
    <p:sldId id="324" r:id="rId22"/>
    <p:sldId id="325" r:id="rId23"/>
    <p:sldId id="269" r:id="rId24"/>
    <p:sldId id="271" r:id="rId25"/>
    <p:sldId id="329" r:id="rId26"/>
    <p:sldId id="328" r:id="rId27"/>
    <p:sldId id="330" r:id="rId28"/>
    <p:sldId id="335" r:id="rId29"/>
    <p:sldId id="339" r:id="rId30"/>
    <p:sldId id="341" r:id="rId31"/>
    <p:sldId id="342" r:id="rId32"/>
    <p:sldId id="340" r:id="rId33"/>
    <p:sldId id="343" r:id="rId34"/>
    <p:sldId id="333" r:id="rId35"/>
    <p:sldId id="334" r:id="rId36"/>
    <p:sldId id="277" r:id="rId37"/>
  </p:sldIdLst>
  <p:sldSz cx="9144000" cy="5143500" type="screen16x9"/>
  <p:notesSz cx="6858000" cy="9144000"/>
  <p:embeddedFontLst>
    <p:embeddedFont>
      <p:font typeface="BM HANNA 11yrs old OTF" panose="020B0600000101010101" pitchFamily="34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Asap" pitchFamily="2" charset="0"/>
      <p:regular r:id="rId42"/>
      <p:bold r:id="rId43"/>
      <p:italic r:id="rId44"/>
      <p:boldItalic r:id="rId45"/>
    </p:embeddedFont>
    <p:embeddedFont>
      <p:font typeface="Bebas Neue" panose="020B0606020202050201" pitchFamily="34" charset="0"/>
      <p:regular r:id="rId46"/>
    </p:embeddedFont>
    <p:embeddedFont>
      <p:font typeface="Libre Franklin" pitchFamily="2" charset="0"/>
      <p:regular r:id="rId47"/>
      <p:bold r:id="rId48"/>
      <p:italic r:id="rId49"/>
      <p:boldItalic r:id="rId50"/>
    </p:embeddedFont>
    <p:embeddedFont>
      <p:font typeface="Palanquin" panose="020B0004020203020204" pitchFamily="3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A3239132-8893-AB4A-931E-60A36388E998}">
          <p14:sldIdLst>
            <p14:sldId id="256"/>
            <p14:sldId id="258"/>
            <p14:sldId id="259"/>
            <p14:sldId id="310"/>
            <p14:sldId id="322"/>
            <p14:sldId id="323"/>
            <p14:sldId id="338"/>
            <p14:sldId id="313"/>
            <p14:sldId id="312"/>
            <p14:sldId id="314"/>
            <p14:sldId id="315"/>
            <p14:sldId id="319"/>
            <p14:sldId id="320"/>
            <p14:sldId id="327"/>
            <p14:sldId id="344"/>
            <p14:sldId id="317"/>
            <p14:sldId id="321"/>
            <p14:sldId id="318"/>
            <p14:sldId id="266"/>
            <p14:sldId id="267"/>
            <p14:sldId id="324"/>
            <p14:sldId id="325"/>
            <p14:sldId id="269"/>
            <p14:sldId id="271"/>
            <p14:sldId id="329"/>
            <p14:sldId id="328"/>
            <p14:sldId id="330"/>
            <p14:sldId id="335"/>
            <p14:sldId id="339"/>
            <p14:sldId id="341"/>
            <p14:sldId id="342"/>
            <p14:sldId id="340"/>
            <p14:sldId id="343"/>
            <p14:sldId id="333"/>
            <p14:sldId id="33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D23"/>
    <a:srgbClr val="FFDDDE"/>
    <a:srgbClr val="FFD400"/>
    <a:srgbClr val="76D6FF"/>
    <a:srgbClr val="553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DD8958-9022-40BC-8274-2FEEC4A47014}">
  <a:tblStyle styleId="{75DD8958-9022-40BC-8274-2FEEC4A470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0"/>
    <p:restoredTop sz="72139"/>
  </p:normalViewPr>
  <p:slideViewPr>
    <p:cSldViewPr snapToGrid="0">
      <p:cViewPr varScale="1">
        <p:scale>
          <a:sx n="108" d="100"/>
          <a:sy n="108" d="100"/>
        </p:scale>
        <p:origin x="1952" y="1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24:35.156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0 42,'47'-21,"-9"5,-34 14,-1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39:13.814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39:13.815"/>
    </inkml:context>
    <inkml:brush xml:id="br0">
      <inkml:brushProperty name="width" value="0.1" units="cm"/>
      <inkml:brushProperty name="height" value="0.6" units="cm"/>
      <inkml:brushProperty name="color" value="#872122"/>
      <inkml:brushProperty name="inkEffects" value="pencil"/>
    </inkml:brush>
  </inkml:definitions>
  <inkml:trace contextRef="#ctx0" brushRef="#br0">131 441 16383,'-6'13'0,"1"-1"0,5-7 0,-1-2 0,0 4 0,-2-2 0,1 1 0,0-1 0,-1-2 0,1 2 0,0-1 0,-1 1 0,1-2 0,0 2 0,1-1 0,1 1 0,-2-1 0,2-1 0,-3 1 0,2-1 0,-2 1 0,3-1 0,-2 1 0,1-1 0,0 0 0,0-10 0,2 3 0,3-9 0,0 2 0,0-8 0,0 6 0,-4-6 0,3 12 0,-2 0 0,2 1 0,-3-1 0,2 0 0,-1 0 0,0 0 0,2 0 0,-1 0 0,1 1 0,0 3 0,-1 3 0,0 10 0,-2 8 0,0 3 0,-4 9 0,1-13 0,-6 6 0,1-8 0,0-3 0,-2 2 0,3-6 0,0 3 0,2-4 0,1-2 0,1 0 0,1-2 0,-1 1 0,1-1 0,-2-1 0,2-7 0,1 0 0,1-17 0,0 9 0,7-18 0,-1 14 0,16-17 0,-7 9 0,14-26 0,-11 15 0,2 0 0,-10 18 0,-7 12 0,0 4 0,-3 8 0,2 11 0,-18 31 0,-3 5 0,-27 23 0,11-16 0,-2-9 0,20-18 0,9-24 0,10-18 0,7-24 0,8-24 0,5-11 0,4 4 0,-5 8 0,1 20 0,-11 17 0,-2 4 0,-7 15 0,0 7 0,-2 11 0,0 14 0,-4 2 0,-4 6 0,1-19 0,-1-4 0,7-20 0,5-19 0,2-20 0,10-17 0,0 0 0,9 6 0,-10 24 0,-1 9 0,-9 18 0,-5 8 0,2 4 0,-2 12 0,-4 3 0,0 7 0,-1-7 0,0-7 0,4-13 0,0-10 0,1-20 0,5-25 0,1-11 0,10-5 0,-9 24 0,3 15 0,-9 23 0,0 8 0,-1 15 0,-4 6 0,0-5 0,-1-4 0,1-13 0,2-4 0,10-13 0,8-21 0,-4 10 0,3-6 0,-14 42 0,-1-2 0,0 21 0,0 3 0,-4 8 0,1-6 0,-2-10 0,2-19 0,3-12 0,0-19 0,15-17 0,-4-2 0,14-11 0,-14 32 0,0-1 0,-9 22 0,-5 22 0,-20 31 0,6-3 0,-25 17 0,29-40 0,-7-4 0,16-14 0,2-12 0,0 0 0,2-9 0,0 7 0,0-1 0,-9 27 0,3-1 0,-8 21 0,8-18 0,2-4 0,2-15 0,2-23 0,0-8 0,0-13 0,0 10 0,0 12 0,0 10 0,0 4 0,0 1 0,0 5 0,0 13 0,0-1 0,-4 18 0,-5 3 0,3-10 0,-3 1 0,9-19 0,0-5 0,0-16 0,7-4 0,-5-5 0,5 9 0,-7 12 0,0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39:13.816"/>
    </inkml:context>
    <inkml:brush xml:id="br0">
      <inkml:brushProperty name="width" value="0.35" units="cm"/>
      <inkml:brushProperty name="height" value="2.1" units="cm"/>
      <inkml:brushProperty name="color" value="#872122"/>
      <inkml:brushProperty name="inkEffects" value="pencil"/>
    </inkml:brush>
  </inkml:definitions>
  <inkml:trace contextRef="#ctx0" brushRef="#br0">292 643 16383,'-16'50'0,"5"-11"0,1-16 0,7-11 0,1-3 0,2-3 0,11-32 0,6-8 0,14-39 0,1 16 0,-4-2 0,-11 36 0,-8 8 0,-39 61 0,-4-5 0,-21 29 0,-1-19 0,19-11 0,2-12 0,19-6 0,9-15 0,5-7 0,12-20 0,5-10 0,11-19 0,4 4 0,-9 12 0,-5 12 0,-11 12 0,-2 9 0,-3 20 0,-3 8 0,-7 21 0,-11 8 0,-5-6 0,-5 2 0,12-20 0,4-12 0,12-28 0,5-10 0,12-18 0,11-2 0,10-2 0,4-1 0,-14 15 0,-5 7 0,-16 21 0,-3 14 0,-8 7 0,-8 12 0,-3-3 0,-7-1 0,15-12 0,-1-12 0,16-35 0,6-13 0,7-34 0,11-10 0,-11 40 0,1 1 0,17-29 0,3 11 0,-16 34 0,-8 10 0,-8 35 0,-7 3 0,0 34 0,0-3 0,-4-1 0,1-11 0,-1-23 0,0-9 0,14-36 0,0-1 0,20-42 0,-4 18 0,6-8 0,-11 28 0,-5 14 0,-11 33 0,-4 29 0,-11 17 0,-3 21 0,-19-17 0,9-7 0,0-25 0,16-16 0,5-14 0,16-52 0,5 6 0,-4 1 0,2-3 0,24-30 0,-7 19 0,-7 11 0,-12 26 0,-13 19 0,-14 36 0,2-9 0,-8 17 0,8-27 0,8-15 0,19-18 0,3-20 0,28-20 0,-4-20 0,1 14 0,-10-4 0,-20 38 0,-8 14 0,-38 69 0,-1-21 0,-24 34 0,27-52 0,7-7 0,21-23 0,4-4 0,7-21 0,5-2 0,5-15 0,-7 24 0,-1 2 0,-10 30 0,-19 44 0,-10 10 0,5-11 0,-1 2 0,-25 28 0,15-30 0,12-13 0,14-27 0,25-44 0,0 11 0,17-35 0,-11 30 0,-8 13 0,-7 8 0,-9 20 0,-11 33 0,-14-2 0,-4 2 0,-13 31 0,10-29 0,1-7 0,10-11 0,12-17 0,34-45 0,-5 12 0,11-21 0,-20 35 0,-10 7 0,-34 35 0,-3 6 0,-1-5 0,-4 0 0,-20 18 0,14-21 0,21-25 0,29-27 0,7-16 0,10-7 0,-5 7 0,3 2 0,-12 19 0,-2 4 0,-2 15 0,-20 25 0,9-8 0,-10 12 0,14-18 0,5-10 0,14-16 0,22-24 0,6-10 0,9-6 0,-25 25 0,-10 12 0,-13 23 0,-10 41 0,-8-4 0,-1 4 0,-2 1 0,-14 8 0,-5 3 0,20-29 0,6-13 0,9-14 0,15-17 0,4-8 0,17-15 0,1 1 0,-6 12 0,-7 7 0,-13 14 0,-5 7 0,-3 15 0,-1-5 0,-2 14 0,1-13 0,-1-2 0,18-22 0,2-9 0,3-10 0,-5 9 0,-17 18 0,-26 30 0,-10 10 0,-11 17 0,16-21 0,36-27 0,26-39 0,34-28 0,-29 25 0,1-1 0,1 2 0,-1 3 0,26-14 0,-29 23 0,-8 15 0,-22 14 0,-4 7 0,1 4 0,-6 10 0,5-13 0,-3 4 0,4-15 0,9-21 0,-4 5 0,6-8 0,-27 51 0,-1-3 0,-8 17 0,11-28 0,38-51 0,0 5 0,9-14 0,-15 26 0,-17 20 0,-7 27 0,-6 12 0,-4 10 0,-5 5 0,3-13 0,3-8 0,5-9 0,5-16 0,5-10 0,0-20 0,5-10 0,6-26 0,10-2 0,14-9 0,-2 12 0,-6 13 0,-12 23 0,-12 11 0,-2 8 0,-13 32 0,0 1 0,-12 27 0,0-14 0,-1 3 0,-3-14 0,9-6 0,8-18 0,32-40 0,6-12 0,11-21 0,-7 9 0,-21 26 0,-4 11 0,-8 18 0,-15 9 0,11-6 0,-9 6 0,11-9 0,1 6 0,-6 2 0,2 0 0,-2 0 0,4-3 0,0-1 0,-2 2 0,1 0 0,-6-1 0,8 0 0,-7-1 0,6-1 0,-1 1 0,-2 3 0,1 2 0,-3 5 0,-3 8 0,-4-2 0,4-1 0,-2-6 0,7-3 0,-1 1 0,1-1 0,2 0 0,3-4 0,-4 3 0,3-2 0,-4 3 0,4-4 0,-6 1 0,3-1 0,-5 6 0,6-2 0,-4 4 0,3-3 0,-2 2 0,1-6 0,1 3 0,1-4 0,0-2 0,1 2 0,-5 5 0,6-5 0,-6 6 0,5-7 0,-1 0 0,0 1 0,0-1 0,-1 0 0,0 0 0,2 1 0,-3 3 0,2-2 0,-1 3 0,0-4 0,4-2 0,-2 3 0,-1-2 0,1 2 0,0-2 0,-2 0 0,3 0 0,-2 1 0,0 1 0,2-1 0,-2 2 0,1-1 0,-3 0 0,1 0 0,1-1 0,0 0 0,1 0 0,-2 0 0,0 3 0,1-2 0,0 3 0,1-6 0,0 3 0,-1-3 0,-4 3 0,4-3 0,-3 6 0,2-4 0,1 4 0,-1-6 0,2 2 0,0-2 0,-1 5 0,4-3 0,-4 1 0,4-2 0,-5 1 0,2 2 0,-1 0 0,1-4 0,0 3 0,1-2 0,-1 2 0,0-1 0,3 0 0,-5 0 0,5 0 0,-3 0 0,0 2 0,-1-27 0,2 11 0,1-31 0,3-8 0,3 15 0,-3-13 0,4 33 0,-4 1 0,6-1 0,-5-1 0,5-4 0,-4 0 0,1 1 0,1 3 0,-4-2 0,5 6 0,-4-6 0,6 2 0,-3-3 0,1 5 0,-1 3 0,1-1 0,1 3 0,2-5 0,-3 5 0,-5 34 0,-8-1 0,-5 25 0,-6-6 0,5-20 0,-3 11 0,7-25 0,-2 12 0,6-16 0,-1 3 0,5-7 0,-1 3 0,0 0 0,0 2 0,-1-1 0,2-2 0,-2 1 0,1 1 0,-1-2 0,1 1 0,-1 1 0,2-3 0,-1 5 0,1-5 0,0 2 0,-1 2 0,3-2 0,-2 2 0,16-27 0,-8 13 0,9-20 0,-9 20 0,-4-1 0,6-4 0,-2 3 0,3-5 0,-3 4 0,5-1 0,-3 2 0,6-3 0,-6 5 0,17-15 0,-10 10 0,8-12 0,-8 10 0,-6 0 0,6 3 0,-7 5 0,14-3 0,-9 3 0,17-5 0,-12 0 0,4-1 0,-12 2 0,-1-1 0,-5 4 0,1-3 0,0 0 0,1-4 0,-1 3 0,0-2 0,-2 5 0,0-4 0,1 0 0,-1 0 0,1 2 0,1-1 0,-3 2 0,3-2 0,-2-2 0,3 2 0,11-17 0,7 0 0,-2-4 0,1 3 0,-7 7 0,-7 6 0,4 0 0,-10 8 0,-1 2 0,7-4 0,-4 3 0,7-4 0,-5 4 0,-2-1 0,3 0 0,-2-1 0,3 1 0,-1-2 0,-2 2 0,0-1 0,-1-2 0,1 4 0,1-4 0,-2 2 0,2-1 0,0-3 0,-1-2 0,1-3 0,-2 3 0,2-2 0,-2 2 0,1 1 0,-1 0 0,-1 0 0,1 5 0,-1-4 0,1 4 0,-1-1 0,1 0 0,0-3 0,0 2 0,0-7 0,-2 7 0,1-1 0,0 3 0,1-3 0,-1 1 0,1-2 0,-2 5 0,1-3 0,1 0 0,-3 1 0,3-3 0,-3 4 0,3-4 0,-2 4 0,2-2 0,0 1 0,1 0 0,2-5 0,-2 5 0,0-1 0,-25 8 0,9 3 0,-15 2 0,17 3 0,3-4 0,-4 4 0,-10 2 0,2 1 0,-24 15 0,21-13 0,-9 9 0,20-14 0,4-2 0,0-1 0,-2 0 0,-12 4 0,4 1 0,-4 1 0,5-1 0,-2 5 0,3-5 0,0 5 0,7-8 0,2-2 0,-4 5 0,3-1 0,-4 2 0,2 4 0,-2-4 0,0 1 0,-1 2 0,2-2 0,-5 11 0,-1 1 0,-8 12 0,-2 5 0,-6-1 0,3-3 0,7-10 0,-3-4 0,11-6 0,-4 2 0,5-4 0,-1-2 0,3 2 0,1-7 0,2 2 0,2-5 0,-1 2 0,0 2 0,1-2 0,-1 0 0,-3 5 0,3-6 0,-4 7 0,6-8 0,-1 0 0,-2 5 0,2-5 0,-1 4 0,2-2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6:53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24575,'0'-16'0,"0"8"0,0-8 0,0 12 0,0 0 0,0-1 0,0 1 0,0-1 0,0 1 0,0 0 0,0-1 0,0 1 0,0 0 0,0-1 0,0 1 0,0-1 0,0 1 0,2-2 0,1 1 0,4-3 0,-1 3 0,2-1 0,-1 1 0,-1-1 0,4 1 0,-5-3 0,3 5 0,-3-1 0,0 4 0,0-2 0,1 2 0,-1-4 0,0 3 0,0-1 0,0 2 0,0 0 0,1 0 0,-1 0 0,0 0 0,2 0 0,-1-2 0,2 2 0,-3-2 0,0 2 0,0 0 0,0 2 0,0-2 0,1 2 0,-1-2 0,-2 2 0,1-1 0,-1 2 0,2-2 0,0 3 0,1-2 0,-1 2 0,0-1 0,-2 1 0,1-4 0,-3 4 0,4-3 0,-5 2 0,5-2 0,-5 3 0,5-4 0,-5 4 0,5-4 0,-4 4 0,3-3 0,-3 3 0,3-4 0,-3 4 0,4-2 0,-3 1 0,1 1 0,2-4 0,-4 4 0,1-2 0,0 3 0,-1-1 0,1 0 0,-2 1 0,2-3 0,-1 2 0,1-2 0,0 1 0,-1 1 0,1-2 0,-2 2 0,0 1 0,0-3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6:56.8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6 123 24575,'-3'-4'0,"0"1"0,3-3 0,3 1 0,-1 1 0,6-1 0,-2 1 0,1 0 0,-2-1 0,1 1 0,-1 1 0,2 0 0,-1 2 0,1-1 0,-1 0 0,-1 0 0,-2-3 0,1 3 0,-3-2 0,1 2 0,0-3 0,1 1 0,2 1 0,-2 0 0,0 0 0,-1 1 0,-2-2 0,3 1 0,-3-1 0,0-2 0,0 1 0,0-2 0,0 5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7:02.7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30 129 24575,'3'-9'0,"0"4"0,2-3 0,2 3 0,-3 1 0,5 0 0,-6-3 0,3 3 0,-2-1 0,-3 1 0,3 2 0,-1-1 0,0 0 0,-1 0 0,1-1 0,0-1 0,2-1 0,0 1 0,-2-1 0,1 3 0,-3 0 0,1 0 0,1 1 0,-1 0 0,1 4 0,0 0 0,-6 2 0,0-1 0,-2 1 0,0-2 0,0 0 0,2 2 0,-2-1 0,2 1 0,-2 0 0,2 1 0,-2-1 0,5 0 0,-5-1 0,5 1 0,-5-2 0,2 2 0,0 1 0,-2-1 0,0-2 0,-1 2 0,-1-1 0,2 1 0,2 0 0,-2-1 0,4 1 0,-1-2 0,0 0 0,1 2 0,-3-1 0,1 1 0,0 0 0,-2-1 0,5 0 0,-5 0 0,4-3 0,1 0 0,5-5 0,1 1 0,2 0 0,-3 1 0,-2-1 0,1 4 0,-1-4 0,2 2 0,0-1 0,1 1 0,1 0 0,1 0 0,2-3 0,1 3 0,-3 0 0,-3 0 0,-3 0 0,1-3 0,-3 1 0,3-1 0,-3 1 0,0 0 0,0-1 0,2 1 0,1 0 0,0-1 0,1 3 0,-3-2 0,1 1 0,0-1 0,1 0 0,0-1 0,2 1 0,-5 0 0,3-1 0,-3 1 0,0-1 0,0 1 0,0 0 0,0 1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7:15.2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24027,'5'2'0,"-2"0"272,1 2-272,-1 1 91,0-1-91,-1 0 46,-2 1-46,0-1 139,3 2-139,-3-1 0,3 3 0,-1-3 0,-2 1 0,3-2 0,-3 1 0,2-1 0,-1 0 0,1 1 0,-2-1 0,0 0 0,0 1 0,2-3 0,-1 2 0,1-2 0,0 1 0,-1 1 0,1-2 0,1 2 0,-1 1 0,1-1 0,0-2 0,-3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7:17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24575,'3'4'0,"0"0"0,-1 1 0,1-1 0,-3 0 0,0 1 0,2-1 0,-1 0 0,3-1 0,-3 0 0,3-2 0,-3 3 0,1-2 0,0 1 0,-1 0 0,4 0 0,-5 1 0,5-1 0,-2-2 0,0 1 0,1 1 0,-3 1 0,3-2 0,-3 0 0,1-2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7:19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24575,'3'2'0,"2"-1"0,-5 2 0,3 0 0,-3 1 0,0 0 0,0 1 0,0 1 0,0-1 0,2 3 0,-1-3 0,1 1 0,-2-2 0,0 1 0,0-1 0,2 0 0,-1 1 0,1-1 0,-2-2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47:24.0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24575,'5'0'0,"1"0"0,-1 0 0,0 0 0,0 0 0,3-2 0,-3 1 0,3-1 0,-3 0 0,0 2 0,3-2 0,-3 0 0,3 1 0,-3-1 0,-2 0 0,1 2 0,-1-2 0,0 0 0,2 2 0,-2-2 0,2 2 0,2 0 0,1 0 0,0 0 0,2 0 0,-4 0 0,1 0 0,-4-2 0,2 1 0,-2-3 0,0 2 0,3-1 0,-2 2 0,6 1 0,-5 0 0,3 0 0,-3 0 0,-2-2 0,1-1 0,-1 1 0,0 0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24:35.157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146 1,'-31'19,"2"-3,23-14,-5 2,-5 1,3 2,-5-1,5 1,5-3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24:35.158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56 0,'-17'51,"3"-12,5-16,4-12,-1 0,2-4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24:35.159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24:35.160"/>
    </inkml:context>
    <inkml:brush xml:id="br0">
      <inkml:brushProperty name="width" value="0.1" units="cm"/>
      <inkml:brushProperty name="height" value="0.6" units="cm"/>
      <inkml:brushProperty name="color" value="#872122"/>
      <inkml:brushProperty name="inkEffects" value="pencil"/>
    </inkml:brush>
  </inkml:definitions>
  <inkml:trace contextRef="#ctx0" brushRef="#br0">131 441 16383,'-6'13'0,"1"-1"0,5-7 0,-1-2 0,0 4 0,-2-2 0,1 1 0,0-1 0,-1-2 0,1 2 0,0-1 0,-1 1 0,1-2 0,0 2 0,1-1 0,1 1 0,-2-1 0,2-1 0,-3 1 0,2-1 0,-2 1 0,3-1 0,-2 1 0,1-1 0,0 0 0,0-10 0,2 3 0,3-9 0,0 2 0,0-8 0,0 6 0,-4-6 0,3 12 0,-2 0 0,2 1 0,-3-1 0,2 0 0,-1 0 0,0 0 0,2 0 0,-1 0 0,1 1 0,0 3 0,-1 3 0,0 10 0,-2 8 0,0 3 0,-4 9 0,1-13 0,-6 6 0,1-8 0,0-3 0,-2 2 0,3-6 0,0 3 0,2-4 0,1-2 0,1 0 0,1-2 0,-1 1 0,1-1 0,-2-1 0,2-7 0,1 0 0,1-17 0,0 9 0,7-18 0,-1 14 0,16-17 0,-7 9 0,14-26 0,-11 15 0,2 0 0,-10 18 0,-7 12 0,0 4 0,-3 8 0,2 11 0,-18 31 0,-3 5 0,-27 23 0,11-16 0,-2-9 0,20-18 0,9-24 0,10-18 0,7-24 0,8-24 0,5-11 0,4 4 0,-5 8 0,1 20 0,-11 17 0,-2 4 0,-7 15 0,0 7 0,-2 11 0,0 14 0,-4 2 0,-4 6 0,1-19 0,-1-4 0,7-20 0,5-19 0,2-20 0,10-17 0,0 0 0,9 6 0,-10 24 0,-1 9 0,-9 18 0,-5 8 0,2 4 0,-2 12 0,-4 3 0,0 7 0,-1-7 0,0-7 0,4-13 0,0-10 0,1-20 0,5-25 0,1-11 0,10-5 0,-9 24 0,3 15 0,-9 23 0,0 8 0,-1 15 0,-4 6 0,0-5 0,-1-4 0,1-13 0,2-4 0,10-13 0,8-21 0,-4 10 0,3-6 0,-14 42 0,-1-2 0,0 21 0,0 3 0,-4 8 0,1-6 0,-2-10 0,2-19 0,3-12 0,0-19 0,15-17 0,-4-2 0,14-11 0,-14 32 0,0-1 0,-9 22 0,-5 22 0,-20 31 0,6-3 0,-25 17 0,29-40 0,-7-4 0,16-14 0,2-12 0,0 0 0,2-9 0,0 7 0,0-1 0,-9 27 0,3-1 0,-8 21 0,8-18 0,2-4 0,2-15 0,2-23 0,0-8 0,0-13 0,0 10 0,0 12 0,0 10 0,0 4 0,0 1 0,0 5 0,0 13 0,0-1 0,-4 18 0,-5 3 0,3-10 0,-3 1 0,9-19 0,0-5 0,0-16 0,7-4 0,-5-5 0,5 9 0,-7 12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02:24:35.161"/>
    </inkml:context>
    <inkml:brush xml:id="br0">
      <inkml:brushProperty name="width" value="0.35" units="cm"/>
      <inkml:brushProperty name="height" value="2.1" units="cm"/>
      <inkml:brushProperty name="color" value="#872122"/>
      <inkml:brushProperty name="inkEffects" value="pencil"/>
    </inkml:brush>
  </inkml:definitions>
  <inkml:trace contextRef="#ctx0" brushRef="#br0">292 643 16383,'-16'50'0,"5"-11"0,1-16 0,7-11 0,1-3 0,2-3 0,11-32 0,6-8 0,14-39 0,1 16 0,-4-2 0,-11 36 0,-8 8 0,-39 61 0,-4-5 0,-21 29 0,-1-19 0,19-11 0,2-12 0,19-6 0,9-15 0,5-7 0,12-20 0,5-10 0,11-19 0,4 4 0,-9 12 0,-5 12 0,-11 12 0,-2 9 0,-3 20 0,-3 8 0,-7 21 0,-11 8 0,-5-6 0,-5 2 0,12-20 0,4-12 0,12-28 0,5-10 0,12-18 0,11-2 0,10-2 0,4-1 0,-14 15 0,-5 7 0,-16 21 0,-3 14 0,-8 7 0,-8 12 0,-3-3 0,-7-1 0,15-12 0,-1-12 0,16-35 0,6-13 0,7-34 0,11-10 0,-11 40 0,1 1 0,17-29 0,3 11 0,-16 34 0,-8 10 0,-8 35 0,-7 3 0,0 34 0,0-3 0,-4-1 0,1-11 0,-1-23 0,0-9 0,14-36 0,0-1 0,20-42 0,-4 18 0,6-8 0,-11 28 0,-5 14 0,-11 33 0,-4 29 0,-11 17 0,-3 21 0,-19-17 0,9-7 0,0-25 0,16-16 0,5-14 0,16-52 0,5 6 0,-4 1 0,2-3 0,24-30 0,-7 19 0,-7 11 0,-12 26 0,-13 19 0,-14 36 0,2-9 0,-8 17 0,8-27 0,8-15 0,19-18 0,3-20 0,28-20 0,-4-20 0,1 14 0,-10-4 0,-20 38 0,-8 14 0,-38 69 0,-1-21 0,-24 34 0,27-52 0,7-7 0,21-23 0,4-4 0,7-21 0,5-2 0,5-15 0,-7 24 0,-1 2 0,-10 30 0,-19 44 0,-10 10 0,5-11 0,-1 2 0,-25 28 0,15-30 0,12-13 0,14-27 0,25-44 0,0 11 0,17-35 0,-11 30 0,-8 13 0,-7 8 0,-9 20 0,-11 33 0,-14-2 0,-4 2 0,-13 31 0,10-29 0,1-7 0,10-11 0,12-17 0,34-45 0,-5 12 0,11-21 0,-20 35 0,-10 7 0,-34 35 0,-3 6 0,-1-5 0,-4 0 0,-20 18 0,14-21 0,21-25 0,29-27 0,7-16 0,10-7 0,-5 7 0,3 2 0,-12 19 0,-2 4 0,-2 15 0,-20 25 0,9-8 0,-10 12 0,14-18 0,5-10 0,14-16 0,22-24 0,6-10 0,9-6 0,-25 25 0,-10 12 0,-13 23 0,-10 41 0,-8-4 0,-1 4 0,-2 1 0,-14 8 0,-5 3 0,20-29 0,6-13 0,9-14 0,15-17 0,4-8 0,17-15 0,1 1 0,-6 12 0,-7 7 0,-13 14 0,-5 7 0,-3 15 0,-1-5 0,-2 14 0,1-13 0,-1-2 0,18-22 0,2-9 0,3-10 0,-5 9 0,-17 18 0,-26 30 0,-10 10 0,-11 17 0,16-21 0,36-27 0,26-39 0,34-28 0,-29 25 0,1-1 0,1 2 0,-1 3 0,26-14 0,-29 23 0,-8 15 0,-22 14 0,-4 7 0,1 4 0,-6 10 0,5-13 0,-3 4 0,4-15 0,9-21 0,-4 5 0,6-8 0,-27 51 0,-1-3 0,-8 17 0,11-28 0,38-51 0,0 5 0,9-14 0,-15 26 0,-17 20 0,-7 27 0,-6 12 0,-4 10 0,-5 5 0,3-13 0,3-8 0,5-9 0,5-16 0,5-10 0,0-20 0,5-10 0,6-26 0,10-2 0,14-9 0,-2 12 0,-6 13 0,-12 23 0,-12 11 0,-2 8 0,-13 32 0,0 1 0,-12 27 0,0-14 0,-1 3 0,-3-14 0,9-6 0,8-18 0,32-40 0,6-12 0,11-21 0,-7 9 0,-21 26 0,-4 11 0,-8 18 0,-15 9 0,11-6 0,-9 6 0,11-9 0,1 6 0,-6 2 0,2 0 0,-2 0 0,4-3 0,0-1 0,-2 2 0,1 0 0,-6-1 0,8 0 0,-7-1 0,6-1 0,-1 1 0,-2 3 0,1 2 0,-3 5 0,-3 8 0,-4-2 0,4-1 0,-2-6 0,7-3 0,-1 1 0,1-1 0,2 0 0,3-4 0,-4 3 0,3-2 0,-4 3 0,4-4 0,-6 1 0,3-1 0,-5 6 0,6-2 0,-4 4 0,3-3 0,-2 2 0,1-6 0,1 3 0,1-4 0,0-2 0,1 2 0,-5 5 0,6-5 0,-6 6 0,5-7 0,-1 0 0,0 1 0,0-1 0,-1 0 0,0 0 0,2 1 0,-3 3 0,2-2 0,-1 3 0,0-4 0,4-2 0,-2 3 0,-1-2 0,1 2 0,0-2 0,-2 0 0,3 0 0,-2 1 0,0 1 0,2-1 0,-2 2 0,1-1 0,-3 0 0,1 0 0,1-1 0,0 0 0,1 0 0,-2 0 0,0 3 0,1-2 0,0 3 0,1-6 0,0 3 0,-1-3 0,-4 3 0,4-3 0,-3 6 0,2-4 0,1 4 0,-1-6 0,2 2 0,0-2 0,-1 5 0,4-3 0,-4 1 0,4-2 0,-5 1 0,2 2 0,-1 0 0,1-4 0,0 3 0,1-2 0,-1 2 0,0-1 0,3 0 0,-5 0 0,5 0 0,-3 0 0,0 2 0,-1-27 0,2 11 0,1-31 0,3-8 0,3 15 0,-3-13 0,4 33 0,-4 1 0,6-1 0,-5-1 0,5-4 0,-4 0 0,1 1 0,1 3 0,-4-2 0,5 6 0,-4-6 0,6 2 0,-3-3 0,1 5 0,-1 3 0,1-1 0,1 3 0,2-5 0,-3 5 0,-5 34 0,-8-1 0,-5 25 0,-6-6 0,5-20 0,-3 11 0,7-25 0,-2 12 0,6-16 0,-1 3 0,5-7 0,-1 3 0,0 0 0,0 2 0,-1-1 0,2-2 0,-2 1 0,1 1 0,-1-2 0,1 1 0,-1 1 0,2-3 0,-1 5 0,1-5 0,0 2 0,-1 2 0,3-2 0,-2 2 0,16-27 0,-8 13 0,9-20 0,-9 20 0,-4-1 0,6-4 0,-2 3 0,3-5 0,-3 4 0,5-1 0,-3 2 0,6-3 0,-6 5 0,17-15 0,-10 10 0,8-12 0,-8 10 0,-6 0 0,6 3 0,-7 5 0,14-3 0,-9 3 0,17-5 0,-12 0 0,4-1 0,-12 2 0,-1-1 0,-5 4 0,1-3 0,0 0 0,1-4 0,-1 3 0,0-2 0,-2 5 0,0-4 0,1 0 0,-1 0 0,1 2 0,1-1 0,-3 2 0,3-2 0,-2-2 0,3 2 0,11-17 0,7 0 0,-2-4 0,1 3 0,-7 7 0,-7 6 0,4 0 0,-10 8 0,-1 2 0,7-4 0,-4 3 0,7-4 0,-5 4 0,-2-1 0,3 0 0,-2-1 0,3 1 0,-1-2 0,-2 2 0,0-1 0,-1-2 0,1 4 0,1-4 0,-2 2 0,2-1 0,0-3 0,-1-2 0,1-3 0,-2 3 0,2-2 0,-2 2 0,1 1 0,-1 0 0,-1 0 0,1 5 0,-1-4 0,1 4 0,-1-1 0,1 0 0,0-3 0,0 2 0,0-7 0,-2 7 0,1-1 0,0 3 0,1-3 0,-1 1 0,1-2 0,-2 5 0,1-3 0,1 0 0,-3 1 0,3-3 0,-3 4 0,3-4 0,-2 4 0,2-2 0,0 1 0,1 0 0,2-5 0,-2 5 0,0-1 0,-25 8 0,9 3 0,-15 2 0,17 3 0,3-4 0,-4 4 0,-10 2 0,2 1 0,-24 15 0,21-13 0,-9 9 0,20-14 0,4-2 0,0-1 0,-2 0 0,-12 4 0,4 1 0,-4 1 0,5-1 0,-2 5 0,3-5 0,0 5 0,7-8 0,2-2 0,-4 5 0,3-1 0,-4 2 0,2 4 0,-2-4 0,0 1 0,-1 2 0,2-2 0,-5 11 0,-1 1 0,-8 12 0,-2 5 0,-6-1 0,3-3 0,7-10 0,-3-4 0,11-6 0,-4 2 0,5-4 0,-1-2 0,3 2 0,1-7 0,2 2 0,2-5 0,-1 2 0,0 2 0,1-2 0,-1 0 0,-3 5 0,3-6 0,-4 7 0,6-8 0,-1 0 0,-2 5 0,2-5 0,-1 4 0,2-2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39:13.811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0 42,'47'-21,"-9"5,-34 14,-1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39:13.812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146 1,'-31'19,"2"-3,23-14,-5 2,-5 1,3 2,-5-1,5 1,5-3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02:39:13.813"/>
    </inkml:context>
    <inkml:brush xml:id="br0">
      <inkml:brushProperty name="width" value="0.3" units="cm"/>
      <inkml:brushProperty name="height" value="0.6" units="cm"/>
      <inkml:brushProperty name="color" value="#BA685C"/>
      <inkml:brushProperty name="tip" value="rectangle"/>
      <inkml:brushProperty name="rasterOp" value="maskPen"/>
    </inkml:brush>
  </inkml:definitions>
  <inkml:trace contextRef="#ctx0" brushRef="#br0">56 0,'-17'51,"3"-12,5-16,4-12,-1 0,2-4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63489c7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63489c7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 교통법규 위반 탐지 팀프로젝트 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진행한 </a:t>
            </a:r>
            <a:r>
              <a:rPr lang="en-US" altLang="ko-KR" dirty="0"/>
              <a:t>CVP</a:t>
            </a:r>
            <a:r>
              <a:rPr lang="ko-KR" altLang="en-US" dirty="0"/>
              <a:t> 팀 </a:t>
            </a:r>
            <a:r>
              <a:rPr lang="en-US" altLang="ko-KR" dirty="0"/>
              <a:t>000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프로젝트에 참여한 인원은 박윤수</a:t>
            </a:r>
            <a:r>
              <a:rPr lang="en-US" altLang="ko-KR" dirty="0"/>
              <a:t>,</a:t>
            </a:r>
            <a:r>
              <a:rPr lang="ko-KR" altLang="en-US" dirty="0"/>
              <a:t> 박재현</a:t>
            </a:r>
            <a:r>
              <a:rPr lang="en-US" altLang="ko-KR" dirty="0"/>
              <a:t>,</a:t>
            </a:r>
            <a:r>
              <a:rPr lang="ko-KR" altLang="en-US" dirty="0"/>
              <a:t> 주형진 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63489c7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63489c7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96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다음은 프로젝트 수행 절차를 도식화해서 표현했습니다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ore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en-US" altLang="ko-Kore-KR" b="0" i="0" dirty="0">
                <a:latin typeface="+mn-ea"/>
                <a:ea typeface="+mn-ea"/>
              </a:rPr>
              <a:t>AI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HUB</a:t>
            </a:r>
            <a:r>
              <a:rPr kumimoji="1" lang="ko-KR" altLang="en-US" b="0" i="0" dirty="0">
                <a:latin typeface="+mn-ea"/>
                <a:ea typeface="+mn-ea"/>
              </a:rPr>
              <a:t>에서</a:t>
            </a:r>
            <a:r>
              <a:rPr kumimoji="1" lang="en-US" altLang="ko-KR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>
                <a:latin typeface="+mn-ea"/>
                <a:ea typeface="+mn-ea"/>
              </a:rPr>
              <a:t>개인형 이동장치 데이터를 받아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전체 이미지에서 필요한 이미지와 불필요한 이미지를 나누고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전처리를 작업을 거친 후 이미지를 정제해서 사용했습니다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 err="1">
                <a:latin typeface="+mn-ea"/>
                <a:ea typeface="+mn-ea"/>
              </a:rPr>
              <a:t>세그멘테이션에</a:t>
            </a:r>
            <a:r>
              <a:rPr kumimoji="1" lang="ko-KR" altLang="en-US" b="0" i="0" dirty="0">
                <a:latin typeface="+mn-ea"/>
                <a:ea typeface="+mn-ea"/>
              </a:rPr>
              <a:t> 필요한 도로</a:t>
            </a:r>
            <a:r>
              <a:rPr kumimoji="1" lang="en-US" altLang="ko-KR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>
                <a:latin typeface="+mn-ea"/>
                <a:ea typeface="+mn-ea"/>
              </a:rPr>
              <a:t>지형지물은 </a:t>
            </a:r>
            <a:r>
              <a:rPr kumimoji="1" lang="en-US" altLang="ko-KR" b="0" i="0" dirty="0">
                <a:latin typeface="+mn-ea"/>
                <a:ea typeface="+mn-ea"/>
              </a:rPr>
              <a:t>SAM(Segmentation Anything Model)</a:t>
            </a:r>
            <a:r>
              <a:rPr kumimoji="1" lang="ko-KR" altLang="en-US" b="0" i="0" dirty="0">
                <a:latin typeface="+mn-ea"/>
                <a:ea typeface="+mn-ea"/>
              </a:rPr>
              <a:t>과 </a:t>
            </a:r>
            <a:r>
              <a:rPr kumimoji="1" lang="en-US" altLang="ko-KR" b="0" i="0" dirty="0">
                <a:latin typeface="+mn-ea"/>
                <a:ea typeface="+mn-ea"/>
              </a:rPr>
              <a:t>JSON </a:t>
            </a:r>
            <a:r>
              <a:rPr kumimoji="1" lang="ko-KR" altLang="en-US" b="0" i="0" dirty="0">
                <a:latin typeface="+mn-ea"/>
                <a:ea typeface="+mn-ea"/>
              </a:rPr>
              <a:t>데이터를 사용해서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YOLOV8</a:t>
            </a:r>
            <a:r>
              <a:rPr kumimoji="1" lang="ko-KR" altLang="en-US" b="0" i="0" dirty="0">
                <a:latin typeface="+mn-ea"/>
                <a:ea typeface="+mn-ea"/>
              </a:rPr>
              <a:t>로 </a:t>
            </a:r>
            <a:r>
              <a:rPr kumimoji="1" lang="en-US" altLang="ko-KR" b="0" i="0" dirty="0">
                <a:latin typeface="+mn-ea"/>
                <a:ea typeface="+mn-ea"/>
              </a:rPr>
              <a:t>200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 err="1">
                <a:latin typeface="+mn-ea"/>
                <a:ea typeface="+mn-ea"/>
              </a:rPr>
              <a:t>에포크로</a:t>
            </a:r>
            <a:r>
              <a:rPr kumimoji="1" lang="ko-KR" altLang="en-US" b="0" i="0" dirty="0">
                <a:latin typeface="+mn-ea"/>
                <a:ea typeface="+mn-ea"/>
              </a:rPr>
              <a:t> 학습을 진행했고</a:t>
            </a: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en-US" altLang="ko-KR" b="0" i="0" dirty="0" err="1">
                <a:latin typeface="+mn-ea"/>
                <a:ea typeface="+mn-ea"/>
              </a:rPr>
              <a:t>Bbox</a:t>
            </a:r>
            <a:r>
              <a:rPr kumimoji="1" lang="ko-KR" altLang="en-US" b="0" i="0" dirty="0">
                <a:latin typeface="+mn-ea"/>
                <a:ea typeface="+mn-ea"/>
              </a:rPr>
              <a:t>로 사용할 </a:t>
            </a:r>
            <a:r>
              <a:rPr kumimoji="1" lang="en-US" altLang="ko-KR" b="0" i="0" dirty="0">
                <a:latin typeface="+mn-ea"/>
                <a:ea typeface="+mn-ea"/>
              </a:rPr>
              <a:t>PM </a:t>
            </a:r>
            <a:r>
              <a:rPr kumimoji="1" lang="ko-KR" altLang="en-US" b="0" i="0" dirty="0">
                <a:latin typeface="+mn-ea"/>
                <a:ea typeface="+mn-ea"/>
              </a:rPr>
              <a:t>객체는 </a:t>
            </a:r>
            <a:r>
              <a:rPr kumimoji="1" lang="ko-KR" altLang="en-US" b="0" i="0" dirty="0" err="1">
                <a:latin typeface="+mn-ea"/>
                <a:ea typeface="+mn-ea"/>
              </a:rPr>
              <a:t>로보플로우로</a:t>
            </a:r>
            <a:r>
              <a:rPr kumimoji="1" lang="ko-KR" altLang="en-US" b="0" i="0" dirty="0">
                <a:latin typeface="+mn-ea"/>
                <a:ea typeface="+mn-ea"/>
              </a:rPr>
              <a:t> 직접 수작업으로 객체를 따서 </a:t>
            </a:r>
            <a:r>
              <a:rPr kumimoji="1" lang="en-US" altLang="ko-KR" b="0" i="0" dirty="0">
                <a:latin typeface="+mn-ea"/>
                <a:ea typeface="+mn-ea"/>
              </a:rPr>
              <a:t>YOLOv8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100</a:t>
            </a:r>
            <a:r>
              <a:rPr kumimoji="1" lang="ko-KR" altLang="en-US" b="0" i="0" dirty="0" err="1">
                <a:latin typeface="+mn-ea"/>
                <a:ea typeface="+mn-ea"/>
              </a:rPr>
              <a:t>에포크로</a:t>
            </a:r>
            <a:r>
              <a:rPr kumimoji="1" lang="ko-KR" altLang="en-US" b="0" i="0" dirty="0">
                <a:latin typeface="+mn-ea"/>
                <a:ea typeface="+mn-ea"/>
              </a:rPr>
              <a:t> 학습을 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학습을 마친 모델들은 </a:t>
            </a:r>
            <a:r>
              <a:rPr kumimoji="1" lang="en-US" altLang="ko-KR" b="0" i="0" dirty="0">
                <a:latin typeface="+mn-ea"/>
                <a:ea typeface="+mn-ea"/>
              </a:rPr>
              <a:t>2</a:t>
            </a:r>
            <a:r>
              <a:rPr kumimoji="1" lang="ko-KR" altLang="en-US" b="0" i="0" dirty="0">
                <a:latin typeface="+mn-ea"/>
                <a:ea typeface="+mn-ea"/>
              </a:rPr>
              <a:t>개의 </a:t>
            </a:r>
            <a:r>
              <a:rPr kumimoji="1" lang="en-US" altLang="ko-KR" b="0" i="0" dirty="0">
                <a:latin typeface="+mn-ea"/>
                <a:ea typeface="+mn-ea"/>
              </a:rPr>
              <a:t>PT</a:t>
            </a:r>
            <a:r>
              <a:rPr kumimoji="1" lang="ko-KR" altLang="en-US" b="0" i="0" dirty="0">
                <a:latin typeface="+mn-ea"/>
                <a:ea typeface="+mn-ea"/>
              </a:rPr>
              <a:t>파일이 만들어지고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그 </a:t>
            </a:r>
            <a:r>
              <a:rPr kumimoji="1" lang="en-US" altLang="ko-KR" b="0" i="0" dirty="0" err="1">
                <a:latin typeface="+mn-ea"/>
                <a:ea typeface="+mn-ea"/>
              </a:rPr>
              <a:t>pt</a:t>
            </a:r>
            <a:r>
              <a:rPr kumimoji="1" lang="ko-KR" altLang="en-US" b="0" i="0" dirty="0">
                <a:latin typeface="+mn-ea"/>
                <a:ea typeface="+mn-ea"/>
              </a:rPr>
              <a:t>파일들을 플라스크에서 할당 받아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멀티 모델로 각각 도로 지형지물과 </a:t>
            </a:r>
            <a:r>
              <a:rPr kumimoji="1" lang="en-US" altLang="ko-KR" b="0" i="0" dirty="0">
                <a:latin typeface="+mn-ea"/>
                <a:ea typeface="+mn-ea"/>
              </a:rPr>
              <a:t>PM </a:t>
            </a:r>
            <a:r>
              <a:rPr kumimoji="1" lang="ko-KR" altLang="en-US" b="0" i="0" dirty="0">
                <a:latin typeface="+mn-ea"/>
                <a:ea typeface="+mn-ea"/>
              </a:rPr>
              <a:t>객체를 예측해서 각 예측된 객체의 좌표를 저장해서 도로와 개인형 이동장치 사이의 알고리즘을 통해서 교통 법규에 위반 된 이미지를 탐지해서 사용자에게 보여주는 절차를 가지고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157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제공받은 데이터는 </a:t>
            </a:r>
            <a:r>
              <a:rPr kumimoji="1" lang="en-US" altLang="ko-KR" b="0" i="0" dirty="0">
                <a:latin typeface="+mn-ea"/>
                <a:ea typeface="+mn-ea"/>
              </a:rPr>
              <a:t>AI HUB</a:t>
            </a:r>
            <a:r>
              <a:rPr kumimoji="1" lang="ko-KR" altLang="en-US" b="0" i="0" dirty="0">
                <a:latin typeface="+mn-ea"/>
                <a:ea typeface="+mn-ea"/>
              </a:rPr>
              <a:t>의 개인형 이동장치 </a:t>
            </a:r>
            <a:r>
              <a:rPr kumimoji="1" lang="ko-KR" altLang="en-US" b="0" i="0" dirty="0" err="1">
                <a:latin typeface="+mn-ea"/>
                <a:ea typeface="+mn-ea"/>
              </a:rPr>
              <a:t>안전데이터이며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그중 </a:t>
            </a:r>
            <a:r>
              <a:rPr kumimoji="1" lang="en-US" altLang="ko-KR" b="0" i="0" dirty="0">
                <a:latin typeface="+mn-ea"/>
                <a:ea typeface="+mn-ea"/>
              </a:rPr>
              <a:t>Validation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56,452</a:t>
            </a:r>
            <a:r>
              <a:rPr kumimoji="1" lang="ko-KR" altLang="en-US" b="0" i="0" dirty="0">
                <a:latin typeface="+mn-ea"/>
                <a:ea typeface="+mn-ea"/>
              </a:rPr>
              <a:t>개 데이터를 연출 이미지와 실증 이미지로 나눠진 데이터를 사용했습니다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2</a:t>
            </a:r>
            <a:r>
              <a:rPr kumimoji="1" lang="ko-KR" altLang="en-US" b="0" i="0" dirty="0">
                <a:latin typeface="+mn-ea"/>
                <a:ea typeface="+mn-ea"/>
              </a:rPr>
              <a:t>종류의 데이터 항목은 시간조건에 따라 주간과 야간 시간대로 나눠져 있고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날씨 조건에 따라 우천과 맑은 이미지로 나눠져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ko-Kore-KR" altLang="en-US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079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ore-KR" b="0" i="0" dirty="0">
                <a:latin typeface="+mn-ea"/>
                <a:ea typeface="+mn-ea"/>
              </a:rPr>
              <a:t>JSON </a:t>
            </a:r>
            <a:r>
              <a:rPr kumimoji="1" lang="ko-KR" altLang="en-US" b="0" i="0" dirty="0">
                <a:latin typeface="+mn-ea"/>
                <a:ea typeface="+mn-ea"/>
              </a:rPr>
              <a:t>데이터는 도로 영역 정보를 담고 있는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</a:t>
            </a:r>
            <a:r>
              <a:rPr kumimoji="1" lang="ko-KR" altLang="en-US" b="0" i="0" dirty="0">
                <a:latin typeface="+mn-ea"/>
                <a:ea typeface="+mn-ea"/>
              </a:rPr>
              <a:t> 좌표와 </a:t>
            </a:r>
            <a:r>
              <a:rPr kumimoji="1" lang="en-US" altLang="ko-KR" b="0" i="0" dirty="0">
                <a:latin typeface="+mn-ea"/>
                <a:ea typeface="+mn-ea"/>
              </a:rPr>
              <a:t>AI HUB</a:t>
            </a:r>
            <a:r>
              <a:rPr kumimoji="1" lang="ko-KR" altLang="en-US" b="0" i="0" dirty="0">
                <a:latin typeface="+mn-ea"/>
                <a:ea typeface="+mn-ea"/>
              </a:rPr>
              <a:t>에서 </a:t>
            </a:r>
            <a:r>
              <a:rPr kumimoji="1" lang="en-US" altLang="ko-KR" b="0" i="0" dirty="0">
                <a:latin typeface="+mn-ea"/>
                <a:ea typeface="+mn-ea"/>
              </a:rPr>
              <a:t>YOLOv5</a:t>
            </a:r>
            <a:r>
              <a:rPr kumimoji="1" lang="ko-KR" altLang="en-US" b="0" i="0" dirty="0">
                <a:latin typeface="+mn-ea"/>
                <a:ea typeface="+mn-ea"/>
              </a:rPr>
              <a:t> 모델로 잡은 객체 클래스의 정보를 담고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7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7137dc3b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7137dc3b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segmentation</a:t>
            </a:r>
            <a:r>
              <a:rPr lang="ko-KR" altLang="en-US" dirty="0"/>
              <a:t> 작업에 도움을 준 </a:t>
            </a:r>
            <a:r>
              <a:rPr lang="en-US" altLang="ko-KR" dirty="0"/>
              <a:t>SAM</a:t>
            </a:r>
            <a:r>
              <a:rPr lang="ko-KR" altLang="en-US" dirty="0"/>
              <a:t>을 소개하려 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67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SAM</a:t>
            </a:r>
            <a:r>
              <a:rPr kumimoji="1" lang="ko-KR" altLang="en-US" b="0" i="0" dirty="0">
                <a:latin typeface="+mn-ea"/>
                <a:ea typeface="+mn-ea"/>
              </a:rPr>
              <a:t>은 </a:t>
            </a:r>
            <a:r>
              <a:rPr kumimoji="1" lang="en-US" altLang="ko-KR" b="0" i="0" dirty="0">
                <a:latin typeface="+mn-ea"/>
                <a:ea typeface="+mn-ea"/>
              </a:rPr>
              <a:t>segmentation anything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model</a:t>
            </a:r>
            <a:r>
              <a:rPr kumimoji="1" lang="ko-KR" altLang="en-US" b="0" i="0" dirty="0">
                <a:latin typeface="+mn-ea"/>
                <a:ea typeface="+mn-ea"/>
              </a:rPr>
              <a:t>의 줄임 말로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객체의 하나하나를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세그멘테이션을</a:t>
            </a:r>
            <a:r>
              <a:rPr kumimoji="1" lang="ko-KR" altLang="en-US" b="0" i="0" dirty="0">
                <a:latin typeface="+mn-ea"/>
                <a:ea typeface="+mn-ea"/>
              </a:rPr>
              <a:t> 해서 그중 사용자가 원하는 이미지에 대한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세그멘테이션으로</a:t>
            </a:r>
            <a:r>
              <a:rPr kumimoji="1" lang="ko-KR" altLang="en-US" b="0" i="0" dirty="0">
                <a:latin typeface="+mn-ea"/>
                <a:ea typeface="+mn-ea"/>
              </a:rPr>
              <a:t> 프롬프트 기반 분할 시스템으로 추가적인 학습을 하지 않고 전체 이미지에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세그멘테이션을</a:t>
            </a:r>
            <a:r>
              <a:rPr kumimoji="1" lang="ko-KR" altLang="en-US" b="0" i="0" dirty="0">
                <a:latin typeface="+mn-ea"/>
                <a:ea typeface="+mn-ea"/>
              </a:rPr>
              <a:t> 진행해주는 모델입니다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간단하게 다음 그림과 같이 강아지의 몸과 코와 귀 등을 포함해서 이미지 내부에 있는 모든 객체를  오른쪽 사진처럼 여러가지로 분할해서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사용자가 원하는 객체로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세그멘테이션을</a:t>
            </a:r>
            <a:r>
              <a:rPr kumimoji="1" lang="ko-KR" altLang="en-US" b="0" i="0" dirty="0">
                <a:latin typeface="+mn-ea"/>
                <a:ea typeface="+mn-ea"/>
              </a:rPr>
              <a:t> 진행하는 툴입니다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이것을 통해서 부족한 </a:t>
            </a:r>
            <a:r>
              <a:rPr kumimoji="1" lang="ko-KR" altLang="en-US" b="0" i="0" dirty="0" err="1">
                <a:latin typeface="+mn-ea"/>
                <a:ea typeface="+mn-ea"/>
              </a:rPr>
              <a:t>세그멘테이션</a:t>
            </a:r>
            <a:r>
              <a:rPr kumimoji="1" lang="ko-KR" altLang="en-US" b="0" i="0" dirty="0">
                <a:latin typeface="+mn-ea"/>
                <a:ea typeface="+mn-ea"/>
              </a:rPr>
              <a:t> 자료를 확보해서 사용할 수 있었습니다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570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7137dc3b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7137dc3b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제공 받은 </a:t>
            </a:r>
            <a:r>
              <a:rPr lang="en-US" dirty="0"/>
              <a:t>AI Hub</a:t>
            </a:r>
            <a:r>
              <a:rPr lang="ko-KR" altLang="en-US" dirty="0"/>
              <a:t> 데이터는 약 </a:t>
            </a:r>
            <a:r>
              <a:rPr lang="en-US" altLang="ko-KR" dirty="0"/>
              <a:t>5</a:t>
            </a:r>
            <a:r>
              <a:rPr lang="ko-KR" altLang="en-US" dirty="0"/>
              <a:t>만장의 데이터로</a:t>
            </a:r>
            <a:r>
              <a:rPr lang="en-US" altLang="ko-KR" dirty="0"/>
              <a:t>,</a:t>
            </a:r>
            <a:r>
              <a:rPr lang="ko-KR" altLang="en-US" dirty="0"/>
              <a:t> 그중 도로 지형지물에 해당하는 이미지 데이터 셋을 추출했습니다</a:t>
            </a:r>
            <a:r>
              <a:rPr lang="en-US" altLang="ko-KR" dirty="0"/>
              <a:t>.</a:t>
            </a:r>
            <a:r>
              <a:rPr lang="ko-KR" altLang="en-US" dirty="0"/>
              <a:t> 다음페이지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66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7137dc3b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7137dc3b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도로 지형지물은 인도</a:t>
            </a:r>
            <a:r>
              <a:rPr lang="en-US" altLang="ko-KR" dirty="0"/>
              <a:t>,</a:t>
            </a:r>
            <a:r>
              <a:rPr lang="ko-KR" altLang="en-US" dirty="0"/>
              <a:t> 횡단보도</a:t>
            </a:r>
            <a:r>
              <a:rPr lang="en-US" altLang="ko-KR" dirty="0"/>
              <a:t>,</a:t>
            </a:r>
            <a:r>
              <a:rPr lang="ko-KR" altLang="en-US" dirty="0"/>
              <a:t> 교차로</a:t>
            </a:r>
            <a:r>
              <a:rPr lang="en-US" altLang="ko-KR" dirty="0"/>
              <a:t>,</a:t>
            </a:r>
            <a:r>
              <a:rPr lang="ko-KR" altLang="en-US" dirty="0"/>
              <a:t> 정지선 등이 있는 이미지로 총 </a:t>
            </a:r>
            <a:r>
              <a:rPr lang="en-US" altLang="ko-KR" dirty="0"/>
              <a:t>4883</a:t>
            </a:r>
            <a:r>
              <a:rPr lang="ko-KR" altLang="en-US" dirty="0"/>
              <a:t>장을 학습을 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274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7137dc3b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7137dc3b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641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6f6ac617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16f6ac617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Cvp</a:t>
            </a:r>
            <a:r>
              <a:rPr lang="en-US" dirty="0"/>
              <a:t> </a:t>
            </a:r>
            <a:r>
              <a:rPr lang="ko-KR" altLang="en-US" dirty="0"/>
              <a:t>팀에서 시도해본 모델은 총 </a:t>
            </a:r>
            <a:r>
              <a:rPr lang="en-US" altLang="ko-KR" dirty="0"/>
              <a:t>3</a:t>
            </a:r>
            <a:r>
              <a:rPr lang="ko-KR" altLang="en-US" dirty="0"/>
              <a:t>개로 </a:t>
            </a:r>
            <a:r>
              <a:rPr lang="ko-KR" altLang="en-US" dirty="0" err="1"/>
              <a:t>페이스북에서</a:t>
            </a:r>
            <a:r>
              <a:rPr lang="ko-KR" altLang="en-US" dirty="0"/>
              <a:t> 개발한 객체탐지 모델 </a:t>
            </a:r>
            <a:r>
              <a:rPr lang="en-US" altLang="ko-KR" dirty="0"/>
              <a:t>Detectron2</a:t>
            </a:r>
            <a:r>
              <a:rPr lang="ko-KR" altLang="en-US" dirty="0"/>
              <a:t>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치엔</a:t>
            </a:r>
            <a:r>
              <a:rPr lang="en-US" altLang="ko-KR" dirty="0"/>
              <a:t>-</a:t>
            </a:r>
            <a:r>
              <a:rPr lang="ko-KR" altLang="en-US" dirty="0" err="1"/>
              <a:t>야오</a:t>
            </a:r>
            <a:r>
              <a:rPr lang="en-US" altLang="ko-KR" dirty="0"/>
              <a:t>-</a:t>
            </a:r>
            <a:r>
              <a:rPr lang="ko-KR" altLang="en-US" dirty="0"/>
              <a:t>왕이 개발한 객체탐지 모델 </a:t>
            </a:r>
            <a:r>
              <a:rPr lang="en-US" altLang="ko-KR" dirty="0"/>
              <a:t>YOLOv7, YOLOv5</a:t>
            </a:r>
            <a:r>
              <a:rPr lang="ko-KR" altLang="en-US" dirty="0" err="1"/>
              <a:t>를</a:t>
            </a:r>
            <a:r>
              <a:rPr lang="ko-KR" altLang="en-US" dirty="0"/>
              <a:t> 개발한 </a:t>
            </a:r>
            <a:r>
              <a:rPr lang="ko-KR" altLang="en-US" dirty="0" err="1"/>
              <a:t>울트랄리틱스에서</a:t>
            </a:r>
            <a:r>
              <a:rPr lang="ko-KR" altLang="en-US" dirty="0"/>
              <a:t> 개발한 </a:t>
            </a:r>
            <a:r>
              <a:rPr lang="en-US" altLang="ko-KR" dirty="0"/>
              <a:t>YOLOv8</a:t>
            </a:r>
            <a:r>
              <a:rPr lang="ko-KR" altLang="en-US" dirty="0"/>
              <a:t>에 대해서 시도해봤습니다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다음슬라이드에선</a:t>
            </a:r>
            <a:r>
              <a:rPr lang="ko-KR" altLang="en-US" dirty="0"/>
              <a:t> 간략하게 각 모델 별 특징에 대해서 설명을 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63489c70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63489c70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목차입니다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프로젝트 개요</a:t>
            </a:r>
            <a:r>
              <a:rPr lang="en-US" altLang="ko-KR" dirty="0"/>
              <a:t>,</a:t>
            </a:r>
            <a:r>
              <a:rPr lang="ko-KR" altLang="en-US" dirty="0"/>
              <a:t> 간략한 프로젝트 설명이 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 프로젝트 구성</a:t>
            </a:r>
            <a:r>
              <a:rPr lang="en-US" altLang="ko-KR" dirty="0"/>
              <a:t>,</a:t>
            </a:r>
            <a:r>
              <a:rPr lang="ko-KR" altLang="en-US" dirty="0"/>
              <a:t> 팀원 별 역할 수행 설명이 있겠습니다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 프로젝트 수행 절차 및 방법</a:t>
            </a:r>
            <a:r>
              <a:rPr lang="en-US" altLang="ko-KR" dirty="0"/>
              <a:t>,</a:t>
            </a:r>
            <a:r>
              <a:rPr lang="ko-KR" altLang="en-US" dirty="0"/>
              <a:t> 전체적인 프로젝트 수행 절차를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 프로젝트 수행 결과에는 웹페이지 구현과 총평이 있겠습니다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163489c70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163489c70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Facebook AI Research Team</a:t>
            </a:r>
            <a:r>
              <a:rPr lang="ko-KR" altLang="en-US" dirty="0"/>
              <a:t>에서 발표한 모델로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Detectron1</a:t>
            </a:r>
            <a:r>
              <a:rPr lang="ko-KR" altLang="en-US" dirty="0"/>
              <a:t> 모델의 다음 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Faster R-CNN</a:t>
            </a:r>
            <a:r>
              <a:rPr lang="ko-KR" altLang="en-US" dirty="0"/>
              <a:t>을 이용한 모델 </a:t>
            </a:r>
            <a:r>
              <a:rPr lang="en-US" altLang="ko-KR" dirty="0"/>
              <a:t>1</a:t>
            </a:r>
            <a:r>
              <a:rPr lang="ko-KR" altLang="en-US" dirty="0"/>
              <a:t> 이후 모델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Mask –R-CNN</a:t>
            </a:r>
            <a:r>
              <a:rPr lang="ko-KR" altLang="en-US" dirty="0"/>
              <a:t> 모델 기반으로 하고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페이스북 딥러닝 </a:t>
            </a:r>
            <a:r>
              <a:rPr lang="ko-KR" altLang="en-US" dirty="0" err="1"/>
              <a:t>프렘워크인</a:t>
            </a:r>
            <a:r>
              <a:rPr lang="ko-KR" altLang="en-US" dirty="0"/>
              <a:t> </a:t>
            </a:r>
            <a:r>
              <a:rPr lang="en-US" altLang="ko-KR" dirty="0"/>
              <a:t>caffe</a:t>
            </a:r>
            <a:r>
              <a:rPr lang="ko-KR" altLang="en-US" dirty="0"/>
              <a:t>의 버전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Caffe2</a:t>
            </a:r>
            <a:r>
              <a:rPr lang="ko-KR" altLang="en-US" dirty="0" err="1"/>
              <a:t>를</a:t>
            </a:r>
            <a:r>
              <a:rPr lang="ko-KR" altLang="en-US" dirty="0"/>
              <a:t> 학습스타일을 </a:t>
            </a:r>
            <a:r>
              <a:rPr lang="en-US" altLang="ko-KR" dirty="0" err="1"/>
              <a:t>pytorch</a:t>
            </a:r>
            <a:r>
              <a:rPr lang="ko-KR" altLang="en-US" dirty="0"/>
              <a:t>로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Detectron2</a:t>
            </a:r>
            <a:r>
              <a:rPr lang="ko-KR" altLang="en-US" dirty="0"/>
              <a:t>는 다른 오픈 소스들에 비해 </a:t>
            </a:r>
            <a:r>
              <a:rPr lang="en-US" altLang="ko-KR" dirty="0" err="1"/>
              <a:t>pytorch</a:t>
            </a:r>
            <a:r>
              <a:rPr lang="ko-KR" altLang="en-US" dirty="0"/>
              <a:t>에 최적화가 되어있고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연산량이</a:t>
            </a:r>
            <a:r>
              <a:rPr lang="ko-KR" altLang="en-US" dirty="0"/>
              <a:t> 많이 드는 계산을 </a:t>
            </a:r>
            <a:r>
              <a:rPr lang="en-US" altLang="ko-KR" dirty="0"/>
              <a:t>CUDA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로 구현해서 좋은 성능을 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163489c70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163489c70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YOLOv7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는 치엔</a:t>
            </a: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b="0" dirty="0" err="1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야오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왕이 개발한 모델입니다</a:t>
            </a: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</a:t>
            </a:r>
            <a:endParaRPr lang="en-US" altLang="ko-KR" b="0" dirty="0">
              <a:solidFill>
                <a:schemeClr val="accent3"/>
              </a:solidFill>
              <a:effectLst/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bag-of-freebies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기법을 사용하는데</a:t>
            </a: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bag-of-freebies</a:t>
            </a:r>
            <a:r>
              <a:rPr lang="ko-KR" altLang="en-US" b="0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이란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Noto Sans KR"/>
              </a:rPr>
              <a:t>inference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중에 추가 계산 비용을 발생시키지 않으면서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모든 대중적인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Noto Sans KR"/>
              </a:rPr>
              <a:t>object detection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네트워크의 성능을 향상시키기 위해 조합하여 사용할 수 있는 여러 가지 기법을 말합니다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이 기법을 사용해서 </a:t>
            </a:r>
            <a:r>
              <a:rPr lang="en" altLang="ko-Kore-KR" b="0" i="0" dirty="0">
                <a:effectLst/>
                <a:latin typeface="Noto Sans KR"/>
              </a:rPr>
              <a:t>detection </a:t>
            </a:r>
            <a:r>
              <a:rPr lang="ko-KR" altLang="en-US" b="0" i="0" dirty="0">
                <a:effectLst/>
                <a:latin typeface="Noto Sans KR"/>
              </a:rPr>
              <a:t>정확도를 크게 향상시키는 효과를 얻었습니다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effectLst/>
                <a:latin typeface="Noto Sans KR"/>
              </a:rPr>
              <a:t>다음은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파이썬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텐서플로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기반 프레임워크가 아닌 </a:t>
            </a:r>
            <a:r>
              <a:rPr lang="en" altLang="ko-Kore-KR" b="0" i="0" dirty="0">
                <a:solidFill>
                  <a:srgbClr val="ECECEC"/>
                </a:solidFill>
                <a:effectLst/>
                <a:latin typeface="-apple-system"/>
              </a:rPr>
              <a:t>C++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로 구현된 코드 기준 </a:t>
            </a:r>
            <a:r>
              <a:rPr lang="en" altLang="ko-Kore-KR" b="0" i="0" dirty="0">
                <a:solidFill>
                  <a:srgbClr val="ECECEC"/>
                </a:solidFill>
                <a:effectLst/>
                <a:latin typeface="-apple-system"/>
              </a:rPr>
              <a:t>GPU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사용 시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초당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170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프레임의 성능을 가집니다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ECECEC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b="0" i="0" dirty="0">
                <a:solidFill>
                  <a:srgbClr val="ECECEC"/>
                </a:solidFill>
                <a:effectLst/>
                <a:latin typeface="-apple-system"/>
              </a:rPr>
              <a:t>Single Network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하나만을 사용하여 속도가 매우 빠릅니다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단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작은 크기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50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픽셀 이하의 물체를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-apple-system"/>
              </a:rPr>
              <a:t>탐지하는데는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-apple-system"/>
              </a:rPr>
              <a:t> 어려움이 있다는 단점이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0626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163489c70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163489c70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Facebook AI Research Team</a:t>
            </a:r>
            <a:r>
              <a:rPr lang="ko-KR" altLang="en-US" dirty="0"/>
              <a:t>에서 발표한 모델로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Detectron1 </a:t>
            </a:r>
            <a:r>
              <a:rPr lang="ko-KR" altLang="en-US" dirty="0"/>
              <a:t>모델의 다음 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Faster R-CNN</a:t>
            </a:r>
            <a:r>
              <a:rPr lang="ko-KR" altLang="en-US" dirty="0"/>
              <a:t>을 이용한 모델 </a:t>
            </a:r>
            <a:r>
              <a:rPr lang="en-US" altLang="ko-KR" dirty="0"/>
              <a:t>1</a:t>
            </a:r>
            <a:r>
              <a:rPr lang="ko-KR" altLang="en-US" dirty="0"/>
              <a:t> 이후 모델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Mask –R-CNN </a:t>
            </a:r>
            <a:r>
              <a:rPr lang="ko-KR" altLang="en-US" dirty="0"/>
              <a:t>모델 기반으로 하고 있습니다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페이스북 딥러닝 </a:t>
            </a:r>
            <a:r>
              <a:rPr lang="ko-KR" altLang="en-US" dirty="0" err="1"/>
              <a:t>프렘워크인</a:t>
            </a:r>
            <a:r>
              <a:rPr lang="ko-KR" altLang="en-US" dirty="0"/>
              <a:t> </a:t>
            </a:r>
            <a:r>
              <a:rPr lang="en-US" altLang="ko-KR" dirty="0"/>
              <a:t>caffe</a:t>
            </a:r>
            <a:r>
              <a:rPr lang="ko-KR" altLang="en-US" dirty="0"/>
              <a:t>의 버전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en-US" altLang="ko-KR" dirty="0"/>
              <a:t>Caffe2</a:t>
            </a:r>
            <a:r>
              <a:rPr lang="ko-KR" altLang="en-US" dirty="0" err="1"/>
              <a:t>를</a:t>
            </a:r>
            <a:r>
              <a:rPr lang="ko-KR" altLang="en-US" dirty="0"/>
              <a:t> 학습스타일을 </a:t>
            </a:r>
            <a:r>
              <a:rPr lang="en-US" altLang="ko-KR" dirty="0" err="1"/>
              <a:t>pytorch</a:t>
            </a:r>
            <a:r>
              <a:rPr lang="ko-KR" altLang="en-US" dirty="0"/>
              <a:t>로 만들었습니다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yo</a:t>
            </a:r>
            <a:r>
              <a:rPr lang="ko-KR" altLang="en-US" dirty="0"/>
              <a:t>는 다른 오픈 소스들에 비해 </a:t>
            </a:r>
            <a:r>
              <a:rPr lang="en-US" altLang="ko-KR" dirty="0" err="1"/>
              <a:t>pytorch</a:t>
            </a:r>
            <a:r>
              <a:rPr lang="ko-KR" altLang="en-US" dirty="0"/>
              <a:t>에 최적화가 되어있고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연산량이</a:t>
            </a:r>
            <a:r>
              <a:rPr lang="ko-KR" altLang="en-US" dirty="0"/>
              <a:t> 많이 드는 계산을 </a:t>
            </a:r>
            <a:r>
              <a:rPr lang="en-US" altLang="ko-KR" dirty="0"/>
              <a:t>CUDA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로 구현해서 좋은 성능을 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171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7137dc3b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17137dc3b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그러면 왜 </a:t>
            </a:r>
            <a:r>
              <a:rPr lang="ko-KR" altLang="en-US" dirty="0" err="1"/>
              <a:t>욜로</a:t>
            </a:r>
            <a:r>
              <a:rPr lang="en-US" altLang="ko-KR" dirty="0"/>
              <a:t>v8</a:t>
            </a:r>
            <a:r>
              <a:rPr lang="ko-KR" altLang="en-US" dirty="0"/>
              <a:t>이며 저희 </a:t>
            </a:r>
            <a:r>
              <a:rPr lang="en-US" altLang="ko-KR" dirty="0"/>
              <a:t>CVP</a:t>
            </a:r>
            <a:r>
              <a:rPr lang="ko-KR" altLang="en-US" dirty="0"/>
              <a:t>는 기존 </a:t>
            </a:r>
            <a:r>
              <a:rPr lang="en-US" altLang="ko-KR" dirty="0"/>
              <a:t>BBOX</a:t>
            </a:r>
            <a:r>
              <a:rPr lang="ko-KR" altLang="en-US" dirty="0"/>
              <a:t>말고 추가로 </a:t>
            </a:r>
            <a:r>
              <a:rPr lang="ko-KR" altLang="en-US" dirty="0" err="1"/>
              <a:t>세그멘테이션을</a:t>
            </a:r>
            <a:r>
              <a:rPr lang="ko-KR" altLang="en-US" dirty="0"/>
              <a:t> 사용했는지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7137dc3b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7137dc3b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왜 </a:t>
            </a:r>
            <a:r>
              <a:rPr lang="en-US" altLang="ko-KR" dirty="0"/>
              <a:t>YOLOv8 </a:t>
            </a:r>
            <a:r>
              <a:rPr lang="ko-KR" altLang="en-US" dirty="0" err="1"/>
              <a:t>를</a:t>
            </a:r>
            <a:r>
              <a:rPr lang="ko-KR" altLang="en-US" dirty="0"/>
              <a:t> 선택했는가에 대해서 </a:t>
            </a:r>
            <a:r>
              <a:rPr lang="en-US" altLang="ko-KR" dirty="0" err="1"/>
              <a:t>detectron</a:t>
            </a:r>
            <a:r>
              <a:rPr lang="ko-KR" altLang="en-US" dirty="0"/>
              <a:t>과 </a:t>
            </a:r>
            <a:r>
              <a:rPr lang="en-US" altLang="ko-KR" dirty="0"/>
              <a:t>yolo</a:t>
            </a:r>
            <a:r>
              <a:rPr lang="ko-KR" altLang="en-US" dirty="0" err="1"/>
              <a:t>를</a:t>
            </a:r>
            <a:r>
              <a:rPr lang="ko-KR" altLang="en-US" dirty="0"/>
              <a:t> 비교해서 설명 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객체 탐지에는 두가지 방법이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하나는 </a:t>
            </a:r>
            <a:r>
              <a:rPr kumimoji="1" lang="en-US" altLang="ko-KR" b="0" i="0" dirty="0">
                <a:latin typeface="+mn-ea"/>
                <a:ea typeface="+mn-ea"/>
              </a:rPr>
              <a:t>2-stage detector </a:t>
            </a:r>
            <a:r>
              <a:rPr kumimoji="1" lang="ko-KR" altLang="en-US" b="0" i="0" dirty="0">
                <a:latin typeface="+mn-ea"/>
                <a:ea typeface="+mn-ea"/>
              </a:rPr>
              <a:t>다른 하는 </a:t>
            </a:r>
            <a:r>
              <a:rPr kumimoji="1" lang="en-US" altLang="ko-KR" b="0" i="0" dirty="0">
                <a:latin typeface="+mn-ea"/>
                <a:ea typeface="+mn-ea"/>
              </a:rPr>
              <a:t>1-stage detector</a:t>
            </a:r>
            <a:r>
              <a:rPr kumimoji="1" lang="ko-KR" altLang="en-US" b="0" i="0" dirty="0">
                <a:latin typeface="+mn-ea"/>
                <a:ea typeface="+mn-ea"/>
              </a:rPr>
              <a:t>가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2-stage detector</a:t>
            </a:r>
            <a:r>
              <a:rPr kumimoji="1" lang="ko-KR" altLang="en-US" b="0" i="0" dirty="0">
                <a:latin typeface="+mn-ea"/>
                <a:ea typeface="+mn-ea"/>
              </a:rPr>
              <a:t>는 물체의 위치를 찾는 </a:t>
            </a:r>
            <a:r>
              <a:rPr kumimoji="1" lang="ko-KR" altLang="en-US" b="0" i="0" dirty="0" err="1">
                <a:latin typeface="+mn-ea"/>
                <a:ea typeface="+mn-ea"/>
              </a:rPr>
              <a:t>로컬라이제이션과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 err="1">
                <a:latin typeface="+mn-ea"/>
                <a:ea typeface="+mn-ea"/>
              </a:rPr>
              <a:t>클레스픽케이션을</a:t>
            </a:r>
            <a:r>
              <a:rPr kumimoji="1" lang="ko-KR" altLang="en-US" b="0" i="0" dirty="0">
                <a:latin typeface="+mn-ea"/>
                <a:ea typeface="+mn-ea"/>
              </a:rPr>
              <a:t> 순차적으로 실행하며</a:t>
            </a: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1-stage detector</a:t>
            </a:r>
            <a:r>
              <a:rPr kumimoji="1" lang="ko-KR" altLang="en-US" b="0" i="0" dirty="0">
                <a:latin typeface="+mn-ea"/>
                <a:ea typeface="+mn-ea"/>
              </a:rPr>
              <a:t>는 </a:t>
            </a:r>
            <a:r>
              <a:rPr kumimoji="1" lang="ko-KR" altLang="en-US" b="0" i="0" dirty="0" err="1">
                <a:latin typeface="+mn-ea"/>
                <a:ea typeface="+mn-ea"/>
              </a:rPr>
              <a:t>로컬라이제이션과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 err="1">
                <a:latin typeface="+mn-ea"/>
                <a:ea typeface="+mn-ea"/>
              </a:rPr>
              <a:t>클레스픽케이션을</a:t>
            </a:r>
            <a:r>
              <a:rPr kumimoji="1" lang="ko-KR" altLang="en-US" b="0" i="0" dirty="0">
                <a:latin typeface="+mn-ea"/>
                <a:ea typeface="+mn-ea"/>
              </a:rPr>
              <a:t> 한번에 실행합니다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R-CNN</a:t>
            </a:r>
            <a:r>
              <a:rPr kumimoji="1" lang="ko-KR" altLang="en-US" b="0" i="0" dirty="0">
                <a:latin typeface="+mn-ea"/>
                <a:ea typeface="+mn-ea"/>
              </a:rPr>
              <a:t>은 정밀도가 높은 </a:t>
            </a:r>
            <a:r>
              <a:rPr kumimoji="1" lang="en-US" altLang="ko-KR" b="0" i="0" dirty="0">
                <a:latin typeface="+mn-ea"/>
                <a:ea typeface="+mn-ea"/>
              </a:rPr>
              <a:t>2-stage Detector</a:t>
            </a:r>
            <a:r>
              <a:rPr kumimoji="1" lang="ko-KR" altLang="en-US" b="0" i="0" dirty="0" err="1">
                <a:latin typeface="+mn-ea"/>
                <a:ea typeface="+mn-ea"/>
              </a:rPr>
              <a:t>를</a:t>
            </a:r>
            <a:r>
              <a:rPr kumimoji="1" lang="ko-KR" altLang="en-US" b="0" i="0" dirty="0">
                <a:latin typeface="+mn-ea"/>
                <a:ea typeface="+mn-ea"/>
              </a:rPr>
              <a:t> 사용하고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Yolo</a:t>
            </a:r>
            <a:r>
              <a:rPr kumimoji="1" lang="ko-KR" altLang="en-US" b="0" i="0" dirty="0">
                <a:latin typeface="+mn-ea"/>
                <a:ea typeface="+mn-ea"/>
              </a:rPr>
              <a:t>는 </a:t>
            </a:r>
            <a:r>
              <a:rPr kumimoji="1" lang="en-US" altLang="ko-KR" b="0" i="0" dirty="0">
                <a:latin typeface="+mn-ea"/>
                <a:ea typeface="+mn-ea"/>
              </a:rPr>
              <a:t>1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stage Detector</a:t>
            </a:r>
            <a:r>
              <a:rPr kumimoji="1" lang="ko-KR" altLang="en-US" b="0" i="0" dirty="0" err="1">
                <a:latin typeface="+mn-ea"/>
                <a:ea typeface="+mn-ea"/>
              </a:rPr>
              <a:t>를</a:t>
            </a:r>
            <a:r>
              <a:rPr kumimoji="1" lang="ko-KR" altLang="en-US" b="0" i="0" dirty="0">
                <a:latin typeface="+mn-ea"/>
                <a:ea typeface="+mn-ea"/>
              </a:rPr>
              <a:t> 사용하고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550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기존에는 객체탐지 성능은 </a:t>
            </a:r>
            <a:r>
              <a:rPr kumimoji="1" lang="en-US" altLang="ko-KR" b="0" i="0" dirty="0">
                <a:latin typeface="+mn-ea"/>
                <a:ea typeface="+mn-ea"/>
              </a:rPr>
              <a:t>R-CNN</a:t>
            </a:r>
            <a:r>
              <a:rPr kumimoji="1" lang="ko-KR" altLang="en-US" b="0" i="0" dirty="0">
                <a:latin typeface="+mn-ea"/>
                <a:ea typeface="+mn-ea"/>
              </a:rPr>
              <a:t>이 정확도는 높으나 </a:t>
            </a: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en-US" altLang="ko-KR" b="0" i="0" dirty="0">
                <a:latin typeface="+mn-ea"/>
                <a:ea typeface="+mn-ea"/>
              </a:rPr>
              <a:t>Yolo</a:t>
            </a:r>
            <a:r>
              <a:rPr kumimoji="1" lang="ko-KR" altLang="en-US" b="0" i="0" dirty="0">
                <a:latin typeface="+mn-ea"/>
                <a:ea typeface="+mn-ea"/>
              </a:rPr>
              <a:t>가 점점 발전해오면서</a:t>
            </a:r>
            <a:r>
              <a:rPr kumimoji="1" lang="en-US" altLang="ko-KR" b="0" i="0" dirty="0">
                <a:latin typeface="+mn-ea"/>
                <a:ea typeface="+mn-ea"/>
              </a:rPr>
              <a:t> </a:t>
            </a:r>
            <a:r>
              <a:rPr kumimoji="1" lang="ko-KR" altLang="en-US" b="0" i="0" dirty="0">
                <a:latin typeface="+mn-ea"/>
                <a:ea typeface="+mn-ea"/>
              </a:rPr>
              <a:t>오른쪽 그림처럼 </a:t>
            </a:r>
            <a:r>
              <a:rPr kumimoji="1" lang="en-US" altLang="ko-KR" b="0" i="0" dirty="0">
                <a:latin typeface="+mn-ea"/>
                <a:ea typeface="+mn-ea"/>
              </a:rPr>
              <a:t>yolo3</a:t>
            </a:r>
            <a:r>
              <a:rPr kumimoji="1" lang="ko-KR" altLang="en-US" b="0" i="0" dirty="0">
                <a:latin typeface="+mn-ea"/>
                <a:ea typeface="+mn-ea"/>
              </a:rPr>
              <a:t>의 모델이 걸린 시간도 빠르고 성능도 좋아져서 </a:t>
            </a:r>
            <a:r>
              <a:rPr kumimoji="1" lang="en-US" altLang="ko-KR" b="0" i="0" dirty="0">
                <a:latin typeface="+mn-ea"/>
                <a:ea typeface="+mn-ea"/>
              </a:rPr>
              <a:t>R-CNN</a:t>
            </a:r>
            <a:r>
              <a:rPr kumimoji="1" lang="ko-KR" altLang="en-US" b="0" i="0" dirty="0">
                <a:latin typeface="+mn-ea"/>
                <a:ea typeface="+mn-ea"/>
              </a:rPr>
              <a:t>모델인 </a:t>
            </a:r>
            <a:r>
              <a:rPr kumimoji="1" lang="en-US" altLang="ko-KR" b="0" i="0" dirty="0" err="1">
                <a:latin typeface="+mn-ea"/>
                <a:ea typeface="+mn-ea"/>
              </a:rPr>
              <a:t>detectron</a:t>
            </a:r>
            <a:r>
              <a:rPr kumimoji="1" lang="ko-KR" altLang="en-US" b="0" i="0" dirty="0">
                <a:latin typeface="+mn-ea"/>
                <a:ea typeface="+mn-ea"/>
              </a:rPr>
              <a:t>을 사용하는 것 </a:t>
            </a:r>
            <a:r>
              <a:rPr kumimoji="1" lang="ko-KR" altLang="en-US" b="0" i="0" dirty="0" err="1">
                <a:latin typeface="+mn-ea"/>
                <a:ea typeface="+mn-ea"/>
              </a:rPr>
              <a:t>보단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yolo</a:t>
            </a:r>
            <a:r>
              <a:rPr kumimoji="1" lang="ko-KR" altLang="en-US" b="0" i="0" dirty="0">
                <a:latin typeface="+mn-ea"/>
                <a:ea typeface="+mn-ea"/>
              </a:rPr>
              <a:t> 모델이 더 낫다고 생각해서  </a:t>
            </a:r>
            <a:r>
              <a:rPr kumimoji="1" lang="en-US" altLang="ko-KR" b="0" i="0" dirty="0">
                <a:latin typeface="+mn-ea"/>
                <a:ea typeface="+mn-ea"/>
              </a:rPr>
              <a:t>yolo</a:t>
            </a:r>
            <a:r>
              <a:rPr kumimoji="1" lang="ko-KR" altLang="en-US" b="0" i="0" dirty="0">
                <a:latin typeface="+mn-ea"/>
                <a:ea typeface="+mn-ea"/>
              </a:rPr>
              <a:t>로 학습을 진행했습니다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3685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다음은 왜 </a:t>
            </a:r>
            <a:r>
              <a:rPr kumimoji="1" lang="en-US" altLang="ko-KR" b="0" i="0" dirty="0">
                <a:latin typeface="+mn-ea"/>
                <a:ea typeface="+mn-ea"/>
              </a:rPr>
              <a:t>segmentation</a:t>
            </a:r>
            <a:r>
              <a:rPr kumimoji="1" lang="ko-KR" altLang="en-US" b="0" i="0" dirty="0">
                <a:latin typeface="+mn-ea"/>
                <a:ea typeface="+mn-ea"/>
              </a:rPr>
              <a:t>을 사용했는지 설명 드리겠습니다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먼저 객체탐지에 종류를 설명 드리겠습니다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객체탐지란 일종의 </a:t>
            </a:r>
            <a:r>
              <a:rPr kumimoji="1" lang="ko-KR" altLang="en-US" b="0" i="0" dirty="0" err="1">
                <a:latin typeface="+mn-ea"/>
                <a:ea typeface="+mn-ea"/>
              </a:rPr>
              <a:t>지도학습입니다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오브젝트 </a:t>
            </a:r>
            <a:r>
              <a:rPr kumimoji="1" lang="ko-KR" altLang="en-US" b="0" i="0" dirty="0" err="1">
                <a:latin typeface="+mn-ea"/>
                <a:ea typeface="+mn-ea"/>
              </a:rPr>
              <a:t>디텍션은</a:t>
            </a:r>
            <a:r>
              <a:rPr kumimoji="1" lang="ko-KR" altLang="en-US" b="0" i="0" dirty="0">
                <a:latin typeface="+mn-ea"/>
                <a:ea typeface="+mn-ea"/>
              </a:rPr>
              <a:t> 다수의 사물이 존재하는 상황에서 각 사물의 위치와 클래스를 찾는 작업입니다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 err="1">
                <a:latin typeface="+mn-ea"/>
                <a:ea typeface="+mn-ea"/>
              </a:rPr>
              <a:t>Classfication</a:t>
            </a:r>
            <a:r>
              <a:rPr kumimoji="1" lang="ko-KR" altLang="en-US" b="0" i="0" dirty="0">
                <a:latin typeface="+mn-ea"/>
                <a:ea typeface="+mn-ea"/>
              </a:rPr>
              <a:t>과 </a:t>
            </a:r>
            <a:r>
              <a:rPr kumimoji="1" lang="en-US" altLang="ko-KR" b="0" i="0" dirty="0" err="1">
                <a:latin typeface="+mn-ea"/>
                <a:ea typeface="+mn-ea"/>
              </a:rPr>
              <a:t>loaclization</a:t>
            </a:r>
            <a:r>
              <a:rPr kumimoji="1" lang="ko-KR" altLang="en-US" b="0" i="0" dirty="0" err="1">
                <a:latin typeface="+mn-ea"/>
                <a:ea typeface="+mn-ea"/>
              </a:rPr>
              <a:t>으로</a:t>
            </a:r>
            <a:r>
              <a:rPr kumimoji="1" lang="ko-KR" altLang="en-US" b="0" i="0" dirty="0">
                <a:latin typeface="+mn-ea"/>
                <a:ea typeface="+mn-ea"/>
              </a:rPr>
              <a:t> 찾아서 객체를 찾는게 </a:t>
            </a:r>
            <a:r>
              <a:rPr kumimoji="1" lang="en-US" altLang="ko-KR" b="0" i="0" dirty="0">
                <a:latin typeface="+mn-ea"/>
                <a:ea typeface="+mn-ea"/>
              </a:rPr>
              <a:t>object detection </a:t>
            </a:r>
            <a:r>
              <a:rPr kumimoji="1" lang="ko-KR" altLang="en-US" b="0" i="0" dirty="0">
                <a:latin typeface="+mn-ea"/>
                <a:ea typeface="+mn-ea"/>
              </a:rPr>
              <a:t>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 err="1">
                <a:latin typeface="+mn-ea"/>
                <a:ea typeface="+mn-ea"/>
              </a:rPr>
              <a:t>Instace</a:t>
            </a:r>
            <a:r>
              <a:rPr kumimoji="1" lang="en-US" altLang="ko-KR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 err="1">
                <a:latin typeface="+mn-ea"/>
                <a:ea typeface="+mn-ea"/>
              </a:rPr>
              <a:t>Segmentaion</a:t>
            </a:r>
            <a:r>
              <a:rPr kumimoji="1" lang="ko-KR" altLang="en-US" b="0" i="0" dirty="0">
                <a:latin typeface="+mn-ea"/>
                <a:ea typeface="+mn-ea"/>
              </a:rPr>
              <a:t>은 오른쪽 그림과 같이 객체의 모양을 </a:t>
            </a:r>
            <a:r>
              <a:rPr kumimoji="1" lang="ko-KR" altLang="en-US" b="0" i="0" dirty="0" err="1">
                <a:latin typeface="+mn-ea"/>
                <a:ea typeface="+mn-ea"/>
              </a:rPr>
              <a:t>찾아네는</a:t>
            </a:r>
            <a:r>
              <a:rPr kumimoji="1" lang="ko-KR" altLang="en-US" b="0" i="0" dirty="0">
                <a:latin typeface="+mn-ea"/>
                <a:ea typeface="+mn-ea"/>
              </a:rPr>
              <a:t> 것이 되겠습니다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527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7137dc3b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7137dc3b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CVP</a:t>
            </a:r>
            <a:r>
              <a:rPr lang="ko-KR" altLang="en-US" dirty="0"/>
              <a:t>팀이 </a:t>
            </a:r>
            <a:r>
              <a:rPr lang="en-US" altLang="ko-KR" dirty="0"/>
              <a:t>object detection</a:t>
            </a:r>
            <a:r>
              <a:rPr lang="ko-KR" altLang="en-US" dirty="0"/>
              <a:t> 외에도 추가로 </a:t>
            </a:r>
            <a:r>
              <a:rPr lang="en-US" altLang="ko-KR" dirty="0"/>
              <a:t>instance segmentation</a:t>
            </a:r>
            <a:r>
              <a:rPr lang="ko-KR" altLang="en-US" dirty="0"/>
              <a:t>을 선택한 이유는</a:t>
            </a:r>
            <a:r>
              <a:rPr lang="en-US" altLang="ko-KR" dirty="0"/>
              <a:t>,</a:t>
            </a:r>
            <a:r>
              <a:rPr lang="ko-KR" altLang="en-US" dirty="0"/>
              <a:t> 보다 더 정밀한 교통 법규 위반사항을 판정을 탐지하기 위해서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예를들어</a:t>
            </a:r>
            <a:r>
              <a:rPr lang="en-US" altLang="ko-KR" dirty="0"/>
              <a:t>,</a:t>
            </a:r>
            <a:r>
              <a:rPr lang="ko-KR" altLang="en-US" dirty="0"/>
              <a:t> 도로지형 지물을 </a:t>
            </a:r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ko-KR" altLang="en-US" dirty="0"/>
              <a:t>로 사용하여 감지할 경우</a:t>
            </a:r>
            <a:r>
              <a:rPr lang="en-US" altLang="ko-KR" dirty="0"/>
              <a:t>,</a:t>
            </a:r>
            <a:r>
              <a:rPr lang="ko-KR" altLang="en-US" dirty="0"/>
              <a:t> 실제 도로 지형지물 보다 더 큰 영역의 좌표로 감지되기 때문에 정확한 탐지가 불가능합니다</a:t>
            </a:r>
            <a:r>
              <a:rPr lang="en-US" altLang="ko-KR" dirty="0"/>
              <a:t>.</a:t>
            </a:r>
            <a:r>
              <a:rPr lang="ko-KR" altLang="en-US" dirty="0"/>
              <a:t> 다음은 알고리즘으로 위반사항을 탐지하는 것을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639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첫번째 알고리즘은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도로 지형지물과 개인형 이동장치 간의 알고리즘입니다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158750" indent="0">
              <a:buNone/>
            </a:pPr>
            <a:r>
              <a:rPr kumimoji="1" lang="ko-Kore-KR" altLang="en-US" dirty="0"/>
              <a:t>학습한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모델로 이미지 상에 존재하는 도로 지형지물을 예측을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항목의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좌표를 뽑아서 저장합니다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ko-Kore-KR" altLang="en-US" dirty="0"/>
              <a:t>또</a:t>
            </a:r>
            <a:r>
              <a:rPr kumimoji="1" lang="ko-KR" altLang="en-US" dirty="0"/>
              <a:t> 다른 모델인 </a:t>
            </a:r>
            <a:r>
              <a:rPr kumimoji="1" lang="en-US" altLang="ko-KR" dirty="0" err="1"/>
              <a:t>Bbox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모델은 이동식 개인장치 객체를 탐지해서 좌표를 뽑아서 저장합니다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4959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63489c7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63489c7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각 도로 지형지물과 객체의 알고리즘으로 위반사항이 탐지됩니다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개인형 이동식장치의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의 밑에 두 지점을 활용해서 그 </a:t>
            </a:r>
            <a:r>
              <a:rPr kumimoji="1" lang="ko-KR" altLang="en-US" dirty="0" err="1"/>
              <a:t>두점이</a:t>
            </a:r>
            <a:r>
              <a:rPr kumimoji="1" lang="ko-KR" altLang="en-US" dirty="0"/>
              <a:t> 어디 좌표 위에 있는지 탐지하는 알고리즘을 사용했습니다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인도 위에서 오토바이 및 자전거 탑승자 객체가 탐지되면 인도 주행 위반으로 탐지가 됩니다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또 신호등 적색 신호 객체를 탐지하여 정지선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횡단보도 및 교차로 위의 주행에 대해서 위반사항을 적용해서 탐지를 진행했습니다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977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헬멧 알고리즘입니다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기존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 학습 시 개인형 이동장치 탑승자 객체와 헬멧 객체를 따로 학습을 진행해서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헬멧을 쓴 객체는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번의 그림처럼 박스가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개가 쳐지며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헬멧을 안 쓴 객체는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번의 그림처럼 박스가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개만 쳐지게 되어있습니다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ore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헬멧 객체와 탑승자객체의 거리를 계산해서 헬멧이 없는 탑승자를 헬멧 미착용 위반 라벨링을 지정해주는 방법을 사용했습니다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marL="15875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7631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모델 평가입니다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의 각 클래스별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 퍼센트지 입니다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자전거를 끄는 탑승자의 데이터가 다른 이미지 데이터보다 </a:t>
            </a:r>
            <a:r>
              <a:rPr kumimoji="1" lang="ko-KR" altLang="en-US" dirty="0" err="1"/>
              <a:t>갯수가</a:t>
            </a:r>
            <a:r>
              <a:rPr kumimoji="1" lang="ko-KR" altLang="en-US" dirty="0"/>
              <a:t> 적어서 데이터 불균형으로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가 낮은 걸 확인할 수 있었습니다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나머지는 준수한 수치를 가지고 있었습니다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en-US" altLang="ko-Kore-KR" dirty="0" err="1"/>
              <a:t>mAP</a:t>
            </a:r>
            <a:r>
              <a:rPr kumimoji="1" lang="en-US" altLang="ko-Kore-KR" dirty="0"/>
              <a:t> 50-95</a:t>
            </a:r>
            <a:r>
              <a:rPr kumimoji="1" lang="ko-KR" altLang="en-US" dirty="0"/>
              <a:t>는 </a:t>
            </a:r>
            <a:r>
              <a:rPr lang="en" altLang="ko-Kore-KR" b="0" i="0" dirty="0" err="1">
                <a:solidFill>
                  <a:srgbClr val="666666"/>
                </a:solidFill>
                <a:effectLst/>
                <a:latin typeface="Noto Sans KR"/>
              </a:rPr>
              <a:t>IoU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Noto Sans KR"/>
              </a:rPr>
              <a:t> 0.5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부터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0.05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간격으로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0.95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까지의 데이터 값을 평균한 클래스 별 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Noto Sans KR"/>
              </a:rPr>
              <a:t>AP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값을 의미하며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mAP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보다 성능이 낮을 수 밖에 없습니다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69772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모델 평가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에포크</a:t>
            </a:r>
            <a:r>
              <a:rPr kumimoji="1" lang="ko-KR" altLang="en-US" dirty="0"/>
              <a:t> 학습을 했으면 약 </a:t>
            </a:r>
            <a:r>
              <a:rPr kumimoji="1" lang="en-US" altLang="ko-KR" dirty="0"/>
              <a:t>23</a:t>
            </a:r>
            <a:r>
              <a:rPr kumimoji="1" lang="ko-KR" altLang="en-US" dirty="0"/>
              <a:t>시간의 학습시간이 걸렸습니다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세그멘테이션은</a:t>
            </a:r>
            <a:r>
              <a:rPr kumimoji="1" lang="ko-KR" altLang="en-US" dirty="0"/>
              <a:t> 객체의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세그멘테이션의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 퍼센트지를 보여줍니다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왼쪽은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map </a:t>
            </a:r>
            <a:r>
              <a:rPr kumimoji="1" lang="ko-KR" altLang="en-US" dirty="0"/>
              <a:t>오른쪽은 </a:t>
            </a:r>
            <a:r>
              <a:rPr kumimoji="1" lang="ko-KR" altLang="en-US" dirty="0" err="1"/>
              <a:t>세그멘테이션의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값은 높은 값을 가지고 있는 것을 확인할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5440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63489c7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63489c7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48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17137dc3b7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17137dc3b7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077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17137dc3b7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17137dc3b7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팀프로젝트 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진행하고 완료하면서</a:t>
            </a:r>
            <a:r>
              <a:rPr lang="en-US" altLang="ko-KR" dirty="0"/>
              <a:t>,</a:t>
            </a:r>
            <a:r>
              <a:rPr lang="ko-KR" altLang="en-US" dirty="0"/>
              <a:t> 해결하지 못한 점 및 미비한 점을 저희만의 추가 프로젝트로 연장선을 둬서 설명을 드리겠습니다</a:t>
            </a:r>
            <a:r>
              <a:rPr lang="en-US" altLang="ko-KR" dirty="0"/>
              <a:t>.</a:t>
            </a:r>
            <a:r>
              <a:rPr lang="ko-KR" altLang="en-US" dirty="0"/>
              <a:t> 다음 연장된 프로젝트로 데이터 불균형이 있던 클래스들을 증강 및 데이터 확보를 통해서 데이터 불균형을 없애서 못 잡는 객체가 없도록 모델을 만드는 것입니다</a:t>
            </a:r>
            <a:r>
              <a:rPr lang="en-US" altLang="ko-KR" dirty="0"/>
              <a:t>.</a:t>
            </a:r>
            <a:r>
              <a:rPr lang="ko-KR" altLang="en-US" dirty="0"/>
              <a:t> 추가로 신호등 알고리즘에 여러 시도를 해봤지만 변수가 있어 잘 작동하지 못한 부분을 해결하는 알고리즘을 만드는 것이 목표입니다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프로젝트는 실시간 영상에 객체를 추적하는 프로젝트입니다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Yolov8</a:t>
            </a:r>
            <a:r>
              <a:rPr lang="ko-KR" altLang="en-US" dirty="0"/>
              <a:t>은 </a:t>
            </a:r>
            <a:r>
              <a:rPr lang="en-US" altLang="ko-KR" dirty="0"/>
              <a:t>yolov5</a:t>
            </a:r>
            <a:r>
              <a:rPr lang="ko-KR" altLang="en-US" dirty="0"/>
              <a:t>와 성능상 큰 차이는 없지만</a:t>
            </a:r>
            <a:r>
              <a:rPr lang="en-US" altLang="ko-KR" dirty="0"/>
              <a:t>,</a:t>
            </a:r>
            <a:r>
              <a:rPr lang="ko-KR" altLang="en-US" dirty="0"/>
              <a:t> 객체의 위치의 변화에 민감하여 추적하는 성능이 좋아</a:t>
            </a:r>
            <a:r>
              <a:rPr lang="en-US" altLang="ko-KR" dirty="0"/>
              <a:t>,</a:t>
            </a:r>
            <a:r>
              <a:rPr lang="ko-KR" altLang="en-US" dirty="0"/>
              <a:t> 실시간 영상에 위반 객체를 추적하는 프로젝트를 만드는 것이 목표입니다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위의 추가 프로젝트를 완성하면</a:t>
            </a:r>
            <a:r>
              <a:rPr lang="en-US" altLang="ko-KR" dirty="0"/>
              <a:t>,</a:t>
            </a:r>
            <a:r>
              <a:rPr lang="ko-KR" altLang="en-US" dirty="0"/>
              <a:t> 웹구현을 통해서 사용자가 더 편리하게 사용하고 직관적으로 바로 이해할 수 있게 배포하는 것이 마지막 목표입니다</a:t>
            </a:r>
            <a:r>
              <a:rPr lang="en-US" altLang="ko-KR" dirty="0"/>
              <a:t>.</a:t>
            </a:r>
            <a:r>
              <a:rPr lang="ko-KR" altLang="en-US" dirty="0"/>
              <a:t> 이상 발표 마치겠습니다 감사합니다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프로젝트 개요입니다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개인형 이동장치의 사용량의 급격한 증가는 도심 전체 교통환경에 큰 변화를 가져왔습니다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이 증가로 인해 개인이 편리하게 사용할 수 있는 교통의 양은 증가했지만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동시에 교통사고 및 교통 법규 위반에 대한 문제도 함께 불러일으키고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  <a:r>
              <a:rPr kumimoji="1" lang="ko-KR" altLang="en-US" b="0" i="0" dirty="0">
                <a:latin typeface="+mn-ea"/>
                <a:ea typeface="+mn-ea"/>
              </a:rPr>
              <a:t> 결과적으로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개인형 이동장치 탑승자들은 사회적으로 바라보는 인식이 안 </a:t>
            </a:r>
            <a:r>
              <a:rPr kumimoji="1" lang="ko-KR" altLang="en-US" b="0" i="0" dirty="0" err="1">
                <a:latin typeface="+mn-ea"/>
                <a:ea typeface="+mn-ea"/>
              </a:rPr>
              <a:t>좋아지게되었습니다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 이 프로젝트에서는 </a:t>
            </a:r>
            <a:r>
              <a:rPr kumimoji="1" lang="en-US" altLang="ko-KR" b="0" i="0" dirty="0">
                <a:latin typeface="+mn-ea"/>
                <a:ea typeface="+mn-ea"/>
              </a:rPr>
              <a:t>CCTV</a:t>
            </a:r>
            <a:r>
              <a:rPr kumimoji="1" lang="ko-KR" altLang="en-US" b="0" i="0" dirty="0">
                <a:latin typeface="+mn-ea"/>
                <a:ea typeface="+mn-ea"/>
              </a:rPr>
              <a:t>이미지를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</a:t>
            </a:r>
            <a:r>
              <a:rPr kumimoji="1" lang="en-US" altLang="ko-KR" b="0" i="0" dirty="0">
                <a:latin typeface="+mn-ea"/>
                <a:ea typeface="+mn-ea"/>
              </a:rPr>
              <a:t>AI</a:t>
            </a:r>
            <a:r>
              <a:rPr kumimoji="1" lang="ko-KR" altLang="en-US" b="0" i="0" dirty="0">
                <a:latin typeface="+mn-ea"/>
                <a:ea typeface="+mn-ea"/>
              </a:rPr>
              <a:t>와 알고리즘을 활용하여 개인형 이동장치가 각 도로 지형지물 위에서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어떤 법규를 위반 하는지 적발하는지 위반 정보를 사용자에게 전달하는 목표로 하고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궁극적으로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모델이 위반사항을 잘 탐지함에 따라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개인형 이동장치를 이용하는 탑승자의 교통법규 준수의 인식과 이용객을 바라보는 시민들의 인식 전환이 되는 것이 목적입니다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ko-Kore-KR" altLang="en-US" b="0" i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11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다음은 </a:t>
            </a:r>
            <a:r>
              <a:rPr kumimoji="1" lang="en-US" altLang="ko-KR" b="0" i="0" dirty="0" err="1">
                <a:latin typeface="+mn-ea"/>
                <a:ea typeface="+mn-ea"/>
              </a:rPr>
              <a:t>cvp</a:t>
            </a:r>
            <a:r>
              <a:rPr kumimoji="1" lang="ko-KR" altLang="en-US" b="0" i="0" dirty="0">
                <a:latin typeface="+mn-ea"/>
                <a:ea typeface="+mn-ea"/>
              </a:rPr>
              <a:t>팀의 프로젝트 목표입니다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저희 목표는 각 객체 하나 하나를 학습해서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학습된 모델이 새로운 이미지에서 새로 예측한 객체들 간의 거리 및 상관 관계를 알고리즘으로 해석해서 교통법규 위반 사항을 탐지하는 목표로 하고 있습니다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위의 그림 </a:t>
            </a:r>
            <a:r>
              <a:rPr kumimoji="1" lang="en-US" altLang="ko-KR" b="0" i="0" dirty="0">
                <a:latin typeface="+mn-ea"/>
                <a:ea typeface="+mn-ea"/>
              </a:rPr>
              <a:t>1</a:t>
            </a:r>
            <a:r>
              <a:rPr kumimoji="1" lang="ko-KR" altLang="en-US" b="0" i="0" dirty="0">
                <a:latin typeface="+mn-ea"/>
                <a:ea typeface="+mn-ea"/>
              </a:rPr>
              <a:t>은 신호등과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오토바이 탑승자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헬멧 객체를 모델이 탐지한 사진입니다</a:t>
            </a: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그림 </a:t>
            </a:r>
            <a:r>
              <a:rPr kumimoji="1" lang="en-US" altLang="ko-KR" b="0" i="0" dirty="0">
                <a:latin typeface="+mn-ea"/>
                <a:ea typeface="+mn-ea"/>
              </a:rPr>
              <a:t>2</a:t>
            </a:r>
            <a:r>
              <a:rPr kumimoji="1" lang="ko-KR" altLang="en-US" b="0" i="0" dirty="0">
                <a:latin typeface="+mn-ea"/>
                <a:ea typeface="+mn-ea"/>
              </a:rPr>
              <a:t>는 교차로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횡단보도</a:t>
            </a:r>
            <a:r>
              <a:rPr kumimoji="1" lang="en-US" altLang="ko-KR" b="0" i="0" dirty="0">
                <a:latin typeface="+mn-ea"/>
                <a:ea typeface="+mn-ea"/>
              </a:rPr>
              <a:t>,</a:t>
            </a:r>
            <a:r>
              <a:rPr kumimoji="1" lang="ko-KR" altLang="en-US" b="0" i="0" dirty="0">
                <a:latin typeface="+mn-ea"/>
                <a:ea typeface="+mn-ea"/>
              </a:rPr>
              <a:t> 정지선 및 정지선 위반 지역을 탐지한 사진입니다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kumimoji="1" lang="en-US" altLang="ko-KR" b="0" i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이 두 모델과 알고리즘 조합으로 위반을 탐지하고자 합니다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85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다음은 위반 탐지 결과 이미지입니다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그림</a:t>
            </a:r>
            <a:r>
              <a:rPr kumimoji="1" lang="en-US" altLang="ko-KR" b="0" i="0" dirty="0">
                <a:latin typeface="+mn-ea"/>
                <a:ea typeface="+mn-ea"/>
              </a:rPr>
              <a:t>3</a:t>
            </a:r>
            <a:r>
              <a:rPr kumimoji="1" lang="ko-KR" altLang="en-US" b="0" i="0" dirty="0">
                <a:latin typeface="+mn-ea"/>
                <a:ea typeface="+mn-ea"/>
              </a:rPr>
              <a:t>은 알고리즘을 활용해서 인도 주행 교통법규 위반 오토바이 운전자를 탐지하는 그림입니다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r>
              <a:rPr kumimoji="1" lang="ko-KR" altLang="en-US" b="0" i="0" dirty="0">
                <a:latin typeface="+mn-ea"/>
                <a:ea typeface="+mn-ea"/>
              </a:rPr>
              <a:t>다음 그림</a:t>
            </a:r>
            <a:r>
              <a:rPr kumimoji="1" lang="en-US" altLang="ko-KR" b="0" i="0" dirty="0">
                <a:latin typeface="+mn-ea"/>
                <a:ea typeface="+mn-ea"/>
              </a:rPr>
              <a:t>4</a:t>
            </a:r>
            <a:r>
              <a:rPr kumimoji="1" lang="ko-KR" altLang="en-US" b="0" i="0" dirty="0">
                <a:latin typeface="+mn-ea"/>
                <a:ea typeface="+mn-ea"/>
              </a:rPr>
              <a:t>는 정지선 위반 및 횡단보도 주행 오토바이를 탐지하는 그림입니다</a:t>
            </a:r>
            <a:r>
              <a:rPr kumimoji="1" lang="en-US" altLang="ko-KR" b="0" i="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50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7137dc3b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7137dc3b7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비지니스 관점 기대하는 효과는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서비스를 사용하게 되는 기관의 피로도를 줄일 수 있습니다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 err="1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en-US" altLang="ko-KR" dirty="0" err="1"/>
              <a:t>cctv</a:t>
            </a:r>
            <a:r>
              <a:rPr lang="ko-KR" altLang="en-US" dirty="0"/>
              <a:t>로 교체하는 비용을 줄일 수 있습니다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서비스 이용의 확대로 </a:t>
            </a:r>
            <a:r>
              <a:rPr lang="en-US" altLang="ko-KR" dirty="0"/>
              <a:t>PM</a:t>
            </a:r>
            <a:r>
              <a:rPr lang="ko-KR" altLang="en-US" dirty="0"/>
              <a:t> 탑승자의 법규 준수 인식이 개선되어 이동식 킥보드와 자전거를 제거하는 방향보다 더 나은 방향으로 이끄는 효과가 있을 것이라 기대가 됩니다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638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63489c7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63489c70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17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63489c701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63489c701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구성입니다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그냥 읽기</a:t>
            </a:r>
            <a:r>
              <a:rPr lang="en-US" altLang="ko-KR" dirty="0"/>
              <a:t>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42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47100" y="1391250"/>
            <a:ext cx="44331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47100" y="3647550"/>
            <a:ext cx="4433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788020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" y="-164"/>
            <a:ext cx="3115359" cy="5143851"/>
            <a:chOff x="-1" y="-164"/>
            <a:chExt cx="3115359" cy="5143851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-1032394" y="1032229"/>
              <a:ext cx="5143851" cy="3079065"/>
            </a:xfrm>
            <a:custGeom>
              <a:avLst/>
              <a:gdLst/>
              <a:ahLst/>
              <a:cxnLst/>
              <a:rect l="l" t="t" r="r" b="b"/>
              <a:pathLst>
                <a:path w="258973" h="155019" extrusionOk="0">
                  <a:moveTo>
                    <a:pt x="0" y="1"/>
                  </a:moveTo>
                  <a:lnTo>
                    <a:pt x="0" y="155019"/>
                  </a:lnTo>
                  <a:lnTo>
                    <a:pt x="258972" y="155019"/>
                  </a:lnTo>
                  <a:lnTo>
                    <a:pt x="258972" y="1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314979" y="3510493"/>
              <a:ext cx="1318215" cy="1948174"/>
            </a:xfrm>
            <a:custGeom>
              <a:avLst/>
              <a:gdLst/>
              <a:ahLst/>
              <a:cxnLst/>
              <a:rect l="l" t="t" r="r" b="b"/>
              <a:pathLst>
                <a:path w="66367" h="98083" extrusionOk="0">
                  <a:moveTo>
                    <a:pt x="0" y="1"/>
                  </a:moveTo>
                  <a:lnTo>
                    <a:pt x="0" y="98082"/>
                  </a:lnTo>
                  <a:lnTo>
                    <a:pt x="66367" y="98082"/>
                  </a:lnTo>
                  <a:lnTo>
                    <a:pt x="66367" y="1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-199679" y="1677641"/>
              <a:ext cx="2347529" cy="1948174"/>
            </a:xfrm>
            <a:custGeom>
              <a:avLst/>
              <a:gdLst/>
              <a:ahLst/>
              <a:cxnLst/>
              <a:rect l="l" t="t" r="r" b="b"/>
              <a:pathLst>
                <a:path w="118189" h="98083" extrusionOk="0">
                  <a:moveTo>
                    <a:pt x="1" y="1"/>
                  </a:moveTo>
                  <a:lnTo>
                    <a:pt x="118189" y="1"/>
                  </a:lnTo>
                  <a:lnTo>
                    <a:pt x="118189" y="98082"/>
                  </a:lnTo>
                  <a:lnTo>
                    <a:pt x="1" y="980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-560590" y="2038552"/>
              <a:ext cx="2347529" cy="1226350"/>
            </a:xfrm>
            <a:custGeom>
              <a:avLst/>
              <a:gdLst/>
              <a:ahLst/>
              <a:cxnLst/>
              <a:rect l="l" t="t" r="r" b="b"/>
              <a:pathLst>
                <a:path w="118189" h="61742" extrusionOk="0">
                  <a:moveTo>
                    <a:pt x="118189" y="61741"/>
                  </a:moveTo>
                  <a:lnTo>
                    <a:pt x="1" y="61741"/>
                  </a:lnTo>
                  <a:lnTo>
                    <a:pt x="1" y="1"/>
                  </a:lnTo>
                  <a:lnTo>
                    <a:pt x="11818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386980" y="2264300"/>
              <a:ext cx="1174211" cy="1948174"/>
            </a:xfrm>
            <a:custGeom>
              <a:avLst/>
              <a:gdLst/>
              <a:ahLst/>
              <a:cxnLst/>
              <a:rect l="l" t="t" r="r" b="b"/>
              <a:pathLst>
                <a:path w="59117" h="98083" extrusionOk="0">
                  <a:moveTo>
                    <a:pt x="1" y="1"/>
                  </a:moveTo>
                  <a:lnTo>
                    <a:pt x="1" y="98082"/>
                  </a:lnTo>
                  <a:lnTo>
                    <a:pt x="59117" y="98082"/>
                  </a:lnTo>
                  <a:lnTo>
                    <a:pt x="59117" y="1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386980" y="2264300"/>
              <a:ext cx="1174211" cy="1948174"/>
            </a:xfrm>
            <a:custGeom>
              <a:avLst/>
              <a:gdLst/>
              <a:ahLst/>
              <a:cxnLst/>
              <a:rect l="l" t="t" r="r" b="b"/>
              <a:pathLst>
                <a:path w="59117" h="98083" extrusionOk="0">
                  <a:moveTo>
                    <a:pt x="59117" y="98082"/>
                  </a:moveTo>
                  <a:lnTo>
                    <a:pt x="1" y="98082"/>
                  </a:lnTo>
                  <a:lnTo>
                    <a:pt x="1" y="1"/>
                  </a:lnTo>
                  <a:lnTo>
                    <a:pt x="5911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686944" y="2533317"/>
              <a:ext cx="574304" cy="1410992"/>
            </a:xfrm>
            <a:custGeom>
              <a:avLst/>
              <a:gdLst/>
              <a:ahLst/>
              <a:cxnLst/>
              <a:rect l="l" t="t" r="r" b="b"/>
              <a:pathLst>
                <a:path w="28914" h="71038" extrusionOk="0">
                  <a:moveTo>
                    <a:pt x="0" y="0"/>
                  </a:moveTo>
                  <a:lnTo>
                    <a:pt x="0" y="71037"/>
                  </a:lnTo>
                  <a:lnTo>
                    <a:pt x="28913" y="71037"/>
                  </a:lnTo>
                  <a:lnTo>
                    <a:pt x="28913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125899" y="125734"/>
              <a:ext cx="1478147" cy="1226350"/>
            </a:xfrm>
            <a:custGeom>
              <a:avLst/>
              <a:gdLst/>
              <a:ahLst/>
              <a:cxnLst/>
              <a:rect l="l" t="t" r="r" b="b"/>
              <a:pathLst>
                <a:path w="74419" h="61742" extrusionOk="0">
                  <a:moveTo>
                    <a:pt x="1" y="61741"/>
                  </a:moveTo>
                  <a:lnTo>
                    <a:pt x="74418" y="61741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1774535" y="173454"/>
              <a:ext cx="1478147" cy="1130911"/>
            </a:xfrm>
            <a:custGeom>
              <a:avLst/>
              <a:gdLst/>
              <a:ahLst/>
              <a:cxnLst/>
              <a:rect l="l" t="t" r="r" b="b"/>
              <a:pathLst>
                <a:path w="74419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74418" y="56937"/>
                  </a:lnTo>
                  <a:lnTo>
                    <a:pt x="74418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94685" y="4181686"/>
              <a:ext cx="728040" cy="536883"/>
            </a:xfrm>
            <a:custGeom>
              <a:avLst/>
              <a:gdLst/>
              <a:ahLst/>
              <a:cxnLst/>
              <a:rect l="l" t="t" r="r" b="b"/>
              <a:pathLst>
                <a:path w="36654" h="27030" extrusionOk="0">
                  <a:moveTo>
                    <a:pt x="3737" y="0"/>
                  </a:moveTo>
                  <a:cubicBezTo>
                    <a:pt x="1335" y="2936"/>
                    <a:pt x="1" y="6584"/>
                    <a:pt x="45" y="10409"/>
                  </a:cubicBezTo>
                  <a:cubicBezTo>
                    <a:pt x="9" y="19879"/>
                    <a:pt x="7787" y="27030"/>
                    <a:pt x="16577" y="27030"/>
                  </a:cubicBezTo>
                  <a:cubicBezTo>
                    <a:pt x="18397" y="27030"/>
                    <a:pt x="20261" y="26723"/>
                    <a:pt x="22108" y="26066"/>
                  </a:cubicBezTo>
                  <a:cubicBezTo>
                    <a:pt x="32917" y="22241"/>
                    <a:pt x="36654" y="8852"/>
                    <a:pt x="29448" y="0"/>
                  </a:cubicBez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612717" y="4123648"/>
              <a:ext cx="722737" cy="721863"/>
            </a:xfrm>
            <a:custGeom>
              <a:avLst/>
              <a:gdLst/>
              <a:ahLst/>
              <a:cxnLst/>
              <a:rect l="l" t="t" r="r" b="b"/>
              <a:pathLst>
                <a:path w="36387" h="36343" extrusionOk="0">
                  <a:moveTo>
                    <a:pt x="29892" y="6451"/>
                  </a:moveTo>
                  <a:cubicBezTo>
                    <a:pt x="36387" y="12945"/>
                    <a:pt x="36387" y="23398"/>
                    <a:pt x="29892" y="29893"/>
                  </a:cubicBezTo>
                  <a:cubicBezTo>
                    <a:pt x="23442" y="36342"/>
                    <a:pt x="12945" y="36342"/>
                    <a:pt x="6495" y="29893"/>
                  </a:cubicBezTo>
                  <a:cubicBezTo>
                    <a:pt x="1" y="23398"/>
                    <a:pt x="1" y="12945"/>
                    <a:pt x="6495" y="6451"/>
                  </a:cubicBezTo>
                  <a:cubicBezTo>
                    <a:pt x="12945" y="1"/>
                    <a:pt x="23442" y="1"/>
                    <a:pt x="29892" y="64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848177" y="377988"/>
              <a:ext cx="1478147" cy="721843"/>
            </a:xfrm>
            <a:custGeom>
              <a:avLst/>
              <a:gdLst/>
              <a:ahLst/>
              <a:cxnLst/>
              <a:rect l="l" t="t" r="r" b="b"/>
              <a:pathLst>
                <a:path w="74419" h="36342" extrusionOk="0">
                  <a:moveTo>
                    <a:pt x="1" y="0"/>
                  </a:moveTo>
                  <a:lnTo>
                    <a:pt x="1" y="36341"/>
                  </a:lnTo>
                  <a:lnTo>
                    <a:pt x="74418" y="36341"/>
                  </a:lnTo>
                  <a:lnTo>
                    <a:pt x="74418" y="0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1944090" y="1481907"/>
              <a:ext cx="1175328" cy="1167209"/>
            </a:xfrm>
            <a:custGeom>
              <a:avLst/>
              <a:gdLst/>
              <a:ahLst/>
              <a:cxnLst/>
              <a:rect l="l" t="t" r="r" b="b"/>
              <a:pathLst>
                <a:path w="60096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60096" y="56937"/>
                  </a:lnTo>
                  <a:lnTo>
                    <a:pt x="60096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847100" y="3919124"/>
              <a:ext cx="1318215" cy="1130911"/>
            </a:xfrm>
            <a:custGeom>
              <a:avLst/>
              <a:gdLst/>
              <a:ahLst/>
              <a:cxnLst/>
              <a:rect l="l" t="t" r="r" b="b"/>
              <a:pathLst>
                <a:path w="66367" h="56937" extrusionOk="0">
                  <a:moveTo>
                    <a:pt x="0" y="0"/>
                  </a:moveTo>
                  <a:lnTo>
                    <a:pt x="0" y="56937"/>
                  </a:lnTo>
                  <a:lnTo>
                    <a:pt x="66367" y="56937"/>
                  </a:lnTo>
                  <a:lnTo>
                    <a:pt x="66367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924968" y="2671407"/>
              <a:ext cx="1177275" cy="1130911"/>
            </a:xfrm>
            <a:custGeom>
              <a:avLst/>
              <a:gdLst/>
              <a:ahLst/>
              <a:cxnLst/>
              <a:rect l="l" t="t" r="r" b="b"/>
              <a:pathLst>
                <a:path w="58094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58094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2119099" y="1699281"/>
              <a:ext cx="788124" cy="750127"/>
            </a:xfrm>
            <a:custGeom>
              <a:avLst/>
              <a:gdLst/>
              <a:ahLst/>
              <a:cxnLst/>
              <a:rect l="l" t="t" r="r" b="b"/>
              <a:pathLst>
                <a:path w="39679" h="37766" extrusionOk="0">
                  <a:moveTo>
                    <a:pt x="39678" y="18906"/>
                  </a:moveTo>
                  <a:lnTo>
                    <a:pt x="29803" y="22153"/>
                  </a:lnTo>
                  <a:lnTo>
                    <a:pt x="35897" y="30560"/>
                  </a:lnTo>
                  <a:lnTo>
                    <a:pt x="25978" y="27402"/>
                  </a:lnTo>
                  <a:lnTo>
                    <a:pt x="25933" y="37766"/>
                  </a:lnTo>
                  <a:lnTo>
                    <a:pt x="19839" y="29359"/>
                  </a:lnTo>
                  <a:lnTo>
                    <a:pt x="13701" y="37766"/>
                  </a:lnTo>
                  <a:lnTo>
                    <a:pt x="13657" y="27402"/>
                  </a:lnTo>
                  <a:lnTo>
                    <a:pt x="3782" y="30560"/>
                  </a:lnTo>
                  <a:lnTo>
                    <a:pt x="9831" y="22153"/>
                  </a:lnTo>
                  <a:lnTo>
                    <a:pt x="1" y="18906"/>
                  </a:lnTo>
                  <a:lnTo>
                    <a:pt x="9831" y="15658"/>
                  </a:lnTo>
                  <a:lnTo>
                    <a:pt x="3782" y="7207"/>
                  </a:lnTo>
                  <a:lnTo>
                    <a:pt x="13657" y="10410"/>
                  </a:lnTo>
                  <a:lnTo>
                    <a:pt x="13701" y="1"/>
                  </a:lnTo>
                  <a:lnTo>
                    <a:pt x="19839" y="8408"/>
                  </a:lnTo>
                  <a:lnTo>
                    <a:pt x="25933" y="1"/>
                  </a:lnTo>
                  <a:lnTo>
                    <a:pt x="25978" y="10410"/>
                  </a:lnTo>
                  <a:lnTo>
                    <a:pt x="35897" y="7207"/>
                  </a:lnTo>
                  <a:lnTo>
                    <a:pt x="29803" y="1565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1947706" y="845809"/>
              <a:ext cx="632621" cy="631727"/>
            </a:xfrm>
            <a:custGeom>
              <a:avLst/>
              <a:gdLst/>
              <a:ahLst/>
              <a:cxnLst/>
              <a:rect l="l" t="t" r="r" b="b"/>
              <a:pathLst>
                <a:path w="31850" h="31805" extrusionOk="0">
                  <a:moveTo>
                    <a:pt x="1" y="31805"/>
                  </a:moveTo>
                  <a:lnTo>
                    <a:pt x="1" y="31805"/>
                  </a:lnTo>
                  <a:lnTo>
                    <a:pt x="1" y="0"/>
                  </a:lnTo>
                  <a:lnTo>
                    <a:pt x="31849" y="0"/>
                  </a:lnTo>
                  <a:cubicBezTo>
                    <a:pt x="31849" y="17571"/>
                    <a:pt x="17571" y="31805"/>
                    <a:pt x="1" y="318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2454281" y="-601"/>
              <a:ext cx="631747" cy="632621"/>
            </a:xfrm>
            <a:custGeom>
              <a:avLst/>
              <a:gdLst/>
              <a:ahLst/>
              <a:cxnLst/>
              <a:rect l="l" t="t" r="r" b="b"/>
              <a:pathLst>
                <a:path w="31806" h="31850" extrusionOk="0">
                  <a:moveTo>
                    <a:pt x="31805" y="1"/>
                  </a:moveTo>
                  <a:cubicBezTo>
                    <a:pt x="14235" y="1"/>
                    <a:pt x="1" y="14235"/>
                    <a:pt x="1" y="31850"/>
                  </a:cubicBezTo>
                  <a:lnTo>
                    <a:pt x="31805" y="31850"/>
                  </a:lnTo>
                  <a:lnTo>
                    <a:pt x="31805" y="1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2205243" y="4240728"/>
              <a:ext cx="563718" cy="487704"/>
            </a:xfrm>
            <a:custGeom>
              <a:avLst/>
              <a:gdLst/>
              <a:ahLst/>
              <a:cxnLst/>
              <a:rect l="l" t="t" r="r" b="b"/>
              <a:pathLst>
                <a:path w="28381" h="24554" extrusionOk="0">
                  <a:moveTo>
                    <a:pt x="14191" y="0"/>
                  </a:moveTo>
                  <a:lnTo>
                    <a:pt x="7118" y="12277"/>
                  </a:lnTo>
                  <a:lnTo>
                    <a:pt x="1" y="24554"/>
                  </a:lnTo>
                  <a:lnTo>
                    <a:pt x="28380" y="24554"/>
                  </a:lnTo>
                  <a:lnTo>
                    <a:pt x="21263" y="12277"/>
                  </a:lnTo>
                  <a:lnTo>
                    <a:pt x="14191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5400000">
              <a:off x="1378725" y="4155676"/>
              <a:ext cx="722737" cy="657806"/>
            </a:xfrm>
            <a:custGeom>
              <a:avLst/>
              <a:gdLst/>
              <a:ahLst/>
              <a:cxnLst/>
              <a:rect l="l" t="t" r="r" b="b"/>
              <a:pathLst>
                <a:path w="36387" h="33118" extrusionOk="0">
                  <a:moveTo>
                    <a:pt x="18194" y="1"/>
                  </a:moveTo>
                  <a:cubicBezTo>
                    <a:pt x="13957" y="1"/>
                    <a:pt x="9720" y="1613"/>
                    <a:pt x="6495" y="4838"/>
                  </a:cubicBezTo>
                  <a:cubicBezTo>
                    <a:pt x="1" y="11332"/>
                    <a:pt x="1" y="21830"/>
                    <a:pt x="6495" y="28280"/>
                  </a:cubicBezTo>
                  <a:cubicBezTo>
                    <a:pt x="9720" y="31505"/>
                    <a:pt x="13957" y="33117"/>
                    <a:pt x="18194" y="33117"/>
                  </a:cubicBezTo>
                  <a:cubicBezTo>
                    <a:pt x="22430" y="33117"/>
                    <a:pt x="26667" y="31505"/>
                    <a:pt x="29892" y="28280"/>
                  </a:cubicBezTo>
                  <a:cubicBezTo>
                    <a:pt x="36387" y="21830"/>
                    <a:pt x="36387" y="11332"/>
                    <a:pt x="29892" y="4838"/>
                  </a:cubicBezTo>
                  <a:cubicBezTo>
                    <a:pt x="26667" y="1613"/>
                    <a:pt x="22430" y="1"/>
                    <a:pt x="18194" y="1"/>
                  </a:cubicBez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>
            <a:spLocks noGrp="1"/>
          </p:cNvSpPr>
          <p:nvPr>
            <p:ph type="subTitle" idx="1"/>
          </p:nvPr>
        </p:nvSpPr>
        <p:spPr>
          <a:xfrm>
            <a:off x="720000" y="2647200"/>
            <a:ext cx="29076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title"/>
          </p:nvPr>
        </p:nvSpPr>
        <p:spPr>
          <a:xfrm>
            <a:off x="720000" y="2116888"/>
            <a:ext cx="32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22"/>
          <p:cNvGrpSpPr/>
          <p:nvPr/>
        </p:nvGrpSpPr>
        <p:grpSpPr>
          <a:xfrm rot="10800000">
            <a:off x="-17463" y="-23042"/>
            <a:ext cx="9181330" cy="1149629"/>
            <a:chOff x="-17463" y="-1061"/>
            <a:chExt cx="9181330" cy="1149629"/>
          </a:xfrm>
        </p:grpSpPr>
        <p:grpSp>
          <p:nvGrpSpPr>
            <p:cNvPr id="357" name="Google Shape;357;p22"/>
            <p:cNvGrpSpPr/>
            <p:nvPr/>
          </p:nvGrpSpPr>
          <p:grpSpPr>
            <a:xfrm>
              <a:off x="-17463" y="-1061"/>
              <a:ext cx="9178930" cy="1141904"/>
              <a:chOff x="-15063" y="4001589"/>
              <a:chExt cx="9178930" cy="1141904"/>
            </a:xfrm>
          </p:grpSpPr>
          <p:sp>
            <p:nvSpPr>
              <p:cNvPr id="358" name="Google Shape;358;p22"/>
              <p:cNvSpPr/>
              <p:nvPr/>
            </p:nvSpPr>
            <p:spPr>
              <a:xfrm>
                <a:off x="-15063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2037012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5269159" y="4012600"/>
                <a:ext cx="1246308" cy="1130864"/>
              </a:xfrm>
              <a:custGeom>
                <a:avLst/>
                <a:gdLst/>
                <a:ahLst/>
                <a:cxnLst/>
                <a:rect l="l" t="t" r="r" b="b"/>
                <a:pathLst>
                  <a:path w="258973" h="155019" extrusionOk="0">
                    <a:moveTo>
                      <a:pt x="0" y="1"/>
                    </a:moveTo>
                    <a:lnTo>
                      <a:pt x="0" y="155019"/>
                    </a:lnTo>
                    <a:lnTo>
                      <a:pt x="258972" y="155019"/>
                    </a:lnTo>
                    <a:lnTo>
                      <a:pt x="258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 rot="5400000">
                <a:off x="723814" y="3834884"/>
                <a:ext cx="574304" cy="1486293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71038" extrusionOk="0">
                    <a:moveTo>
                      <a:pt x="0" y="0"/>
                    </a:moveTo>
                    <a:lnTo>
                      <a:pt x="0" y="71037"/>
                    </a:lnTo>
                    <a:lnTo>
                      <a:pt x="28913" y="71037"/>
                    </a:lnTo>
                    <a:lnTo>
                      <a:pt x="28913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7685719" y="4007087"/>
                <a:ext cx="1478147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74419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74418" y="56937"/>
                    </a:lnTo>
                    <a:lnTo>
                      <a:pt x="74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 rot="5400000">
                <a:off x="3447120" y="4379712"/>
                <a:ext cx="659497" cy="486337"/>
              </a:xfrm>
              <a:custGeom>
                <a:avLst/>
                <a:gdLst/>
                <a:ahLst/>
                <a:cxnLst/>
                <a:rect l="l" t="t" r="r" b="b"/>
                <a:pathLst>
                  <a:path w="36654" h="27030" extrusionOk="0">
                    <a:moveTo>
                      <a:pt x="3737" y="0"/>
                    </a:moveTo>
                    <a:cubicBezTo>
                      <a:pt x="1335" y="2936"/>
                      <a:pt x="1" y="6584"/>
                      <a:pt x="45" y="10409"/>
                    </a:cubicBezTo>
                    <a:cubicBezTo>
                      <a:pt x="9" y="19879"/>
                      <a:pt x="7787" y="27030"/>
                      <a:pt x="16577" y="27030"/>
                    </a:cubicBezTo>
                    <a:cubicBezTo>
                      <a:pt x="18397" y="27030"/>
                      <a:pt x="20261" y="26723"/>
                      <a:pt x="22108" y="26066"/>
                    </a:cubicBezTo>
                    <a:cubicBezTo>
                      <a:pt x="32917" y="22241"/>
                      <a:pt x="36654" y="8852"/>
                      <a:pt x="29448" y="0"/>
                    </a:cubicBezTo>
                    <a:close/>
                  </a:path>
                </a:pathLst>
              </a:custGeom>
              <a:solidFill>
                <a:srgbClr val="FF6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 rot="5400000">
                <a:off x="2811074" y="4264721"/>
                <a:ext cx="654693" cy="653901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6343" extrusionOk="0">
                    <a:moveTo>
                      <a:pt x="29892" y="6451"/>
                    </a:moveTo>
                    <a:cubicBezTo>
                      <a:pt x="36387" y="12945"/>
                      <a:pt x="36387" y="23398"/>
                      <a:pt x="29892" y="29893"/>
                    </a:cubicBezTo>
                    <a:cubicBezTo>
                      <a:pt x="23442" y="36342"/>
                      <a:pt x="12945" y="36342"/>
                      <a:pt x="6495" y="29893"/>
                    </a:cubicBezTo>
                    <a:cubicBezTo>
                      <a:pt x="1" y="23398"/>
                      <a:pt x="1" y="12945"/>
                      <a:pt x="6495" y="6451"/>
                    </a:cubicBezTo>
                    <a:cubicBezTo>
                      <a:pt x="12945" y="1"/>
                      <a:pt x="23442" y="1"/>
                      <a:pt x="29892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6510526" y="4001589"/>
                <a:ext cx="117532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0096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60096" y="56937"/>
                    </a:lnTo>
                    <a:lnTo>
                      <a:pt x="60096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4020015" y="4012582"/>
                <a:ext cx="131821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5338202" y="4002650"/>
                <a:ext cx="117727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58094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5809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6695295" y="4191537"/>
                <a:ext cx="788124" cy="750127"/>
              </a:xfrm>
              <a:custGeom>
                <a:avLst/>
                <a:gdLst/>
                <a:ahLst/>
                <a:cxnLst/>
                <a:rect l="l" t="t" r="r" b="b"/>
                <a:pathLst>
                  <a:path w="39679" h="37766" extrusionOk="0">
                    <a:moveTo>
                      <a:pt x="39678" y="18906"/>
                    </a:moveTo>
                    <a:lnTo>
                      <a:pt x="29803" y="22153"/>
                    </a:lnTo>
                    <a:lnTo>
                      <a:pt x="35897" y="30560"/>
                    </a:lnTo>
                    <a:lnTo>
                      <a:pt x="25978" y="27402"/>
                    </a:lnTo>
                    <a:lnTo>
                      <a:pt x="25933" y="37766"/>
                    </a:lnTo>
                    <a:lnTo>
                      <a:pt x="19839" y="29359"/>
                    </a:lnTo>
                    <a:lnTo>
                      <a:pt x="13701" y="37766"/>
                    </a:lnTo>
                    <a:lnTo>
                      <a:pt x="13657" y="27402"/>
                    </a:lnTo>
                    <a:lnTo>
                      <a:pt x="3782" y="30560"/>
                    </a:lnTo>
                    <a:lnTo>
                      <a:pt x="9831" y="22153"/>
                    </a:lnTo>
                    <a:lnTo>
                      <a:pt x="1" y="18906"/>
                    </a:lnTo>
                    <a:lnTo>
                      <a:pt x="9831" y="15658"/>
                    </a:lnTo>
                    <a:lnTo>
                      <a:pt x="3782" y="7207"/>
                    </a:lnTo>
                    <a:lnTo>
                      <a:pt x="13657" y="10410"/>
                    </a:lnTo>
                    <a:lnTo>
                      <a:pt x="13701" y="1"/>
                    </a:lnTo>
                    <a:lnTo>
                      <a:pt x="19839" y="8408"/>
                    </a:lnTo>
                    <a:lnTo>
                      <a:pt x="25933" y="1"/>
                    </a:lnTo>
                    <a:lnTo>
                      <a:pt x="25978" y="10410"/>
                    </a:lnTo>
                    <a:lnTo>
                      <a:pt x="35897" y="7207"/>
                    </a:lnTo>
                    <a:lnTo>
                      <a:pt x="29803" y="15658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7685719" y="4001592"/>
                <a:ext cx="632621" cy="631727"/>
              </a:xfrm>
              <a:custGeom>
                <a:avLst/>
                <a:gdLst/>
                <a:ahLst/>
                <a:cxnLst/>
                <a:rect l="l" t="t" r="r" b="b"/>
                <a:pathLst>
                  <a:path w="31850" h="31805" extrusionOk="0">
                    <a:moveTo>
                      <a:pt x="1" y="31805"/>
                    </a:moveTo>
                    <a:lnTo>
                      <a:pt x="1" y="31805"/>
                    </a:lnTo>
                    <a:lnTo>
                      <a:pt x="1" y="0"/>
                    </a:lnTo>
                    <a:lnTo>
                      <a:pt x="31849" y="0"/>
                    </a:lnTo>
                    <a:cubicBezTo>
                      <a:pt x="31849" y="17571"/>
                      <a:pt x="17571" y="31805"/>
                      <a:pt x="1" y="318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4397263" y="4307680"/>
                <a:ext cx="563718" cy="487704"/>
              </a:xfrm>
              <a:custGeom>
                <a:avLst/>
                <a:gdLst/>
                <a:ahLst/>
                <a:cxnLst/>
                <a:rect l="l" t="t" r="r" b="b"/>
                <a:pathLst>
                  <a:path w="28381" h="24554" extrusionOk="0">
                    <a:moveTo>
                      <a:pt x="14191" y="0"/>
                    </a:moveTo>
                    <a:lnTo>
                      <a:pt x="7118" y="12277"/>
                    </a:lnTo>
                    <a:lnTo>
                      <a:pt x="1" y="24554"/>
                    </a:lnTo>
                    <a:lnTo>
                      <a:pt x="28380" y="24554"/>
                    </a:lnTo>
                    <a:lnTo>
                      <a:pt x="21263" y="12277"/>
                    </a:lnTo>
                    <a:lnTo>
                      <a:pt x="14191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 rot="5400000">
                <a:off x="2117847" y="4293733"/>
                <a:ext cx="654693" cy="595876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3118" extrusionOk="0">
                    <a:moveTo>
                      <a:pt x="18194" y="1"/>
                    </a:moveTo>
                    <a:cubicBezTo>
                      <a:pt x="13957" y="1"/>
                      <a:pt x="9720" y="1613"/>
                      <a:pt x="6495" y="4838"/>
                    </a:cubicBezTo>
                    <a:cubicBezTo>
                      <a:pt x="1" y="11332"/>
                      <a:pt x="1" y="21830"/>
                      <a:pt x="6495" y="28280"/>
                    </a:cubicBezTo>
                    <a:cubicBezTo>
                      <a:pt x="9720" y="31505"/>
                      <a:pt x="13957" y="33117"/>
                      <a:pt x="18194" y="33117"/>
                    </a:cubicBezTo>
                    <a:cubicBezTo>
                      <a:pt x="22430" y="33117"/>
                      <a:pt x="26667" y="31505"/>
                      <a:pt x="29892" y="28280"/>
                    </a:cubicBezTo>
                    <a:cubicBezTo>
                      <a:pt x="36387" y="21830"/>
                      <a:pt x="36387" y="11332"/>
                      <a:pt x="29892" y="4838"/>
                    </a:cubicBezTo>
                    <a:cubicBezTo>
                      <a:pt x="26667" y="1613"/>
                      <a:pt x="22430" y="1"/>
                      <a:pt x="18194" y="1"/>
                    </a:cubicBez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22"/>
            <p:cNvSpPr/>
            <p:nvPr/>
          </p:nvSpPr>
          <p:spPr>
            <a:xfrm>
              <a:off x="8532120" y="515948"/>
              <a:ext cx="631747" cy="632621"/>
            </a:xfrm>
            <a:custGeom>
              <a:avLst/>
              <a:gdLst/>
              <a:ahLst/>
              <a:cxnLst/>
              <a:rect l="l" t="t" r="r" b="b"/>
              <a:pathLst>
                <a:path w="31806" h="31850" extrusionOk="0">
                  <a:moveTo>
                    <a:pt x="31805" y="1"/>
                  </a:moveTo>
                  <a:cubicBezTo>
                    <a:pt x="14235" y="1"/>
                    <a:pt x="1" y="14235"/>
                    <a:pt x="1" y="31850"/>
                  </a:cubicBezTo>
                  <a:lnTo>
                    <a:pt x="31805" y="31850"/>
                  </a:lnTo>
                  <a:lnTo>
                    <a:pt x="31805" y="1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/>
          <p:nvPr/>
        </p:nvSpPr>
        <p:spPr>
          <a:xfrm>
            <a:off x="77494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5"/>
          <p:cNvSpPr txBox="1">
            <a:spLocks noGrp="1"/>
          </p:cNvSpPr>
          <p:nvPr>
            <p:ph type="subTitle" idx="1"/>
          </p:nvPr>
        </p:nvSpPr>
        <p:spPr>
          <a:xfrm>
            <a:off x="1703000" y="11865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25"/>
          <p:cNvSpPr txBox="1">
            <a:spLocks noGrp="1"/>
          </p:cNvSpPr>
          <p:nvPr>
            <p:ph type="subTitle" idx="2"/>
          </p:nvPr>
        </p:nvSpPr>
        <p:spPr>
          <a:xfrm>
            <a:off x="1703000" y="1631998"/>
            <a:ext cx="340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3"/>
          </p:nvPr>
        </p:nvSpPr>
        <p:spPr>
          <a:xfrm>
            <a:off x="1703000" y="2740398"/>
            <a:ext cx="340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5"/>
          <p:cNvSpPr txBox="1">
            <a:spLocks noGrp="1"/>
          </p:cNvSpPr>
          <p:nvPr>
            <p:ph type="subTitle" idx="4"/>
          </p:nvPr>
        </p:nvSpPr>
        <p:spPr>
          <a:xfrm>
            <a:off x="1703000" y="3848798"/>
            <a:ext cx="340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5"/>
          <p:cNvSpPr txBox="1">
            <a:spLocks noGrp="1"/>
          </p:cNvSpPr>
          <p:nvPr>
            <p:ph type="subTitle" idx="5"/>
          </p:nvPr>
        </p:nvSpPr>
        <p:spPr>
          <a:xfrm>
            <a:off x="1703000" y="22949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8" name="Google Shape;428;p25"/>
          <p:cNvSpPr txBox="1">
            <a:spLocks noGrp="1"/>
          </p:cNvSpPr>
          <p:nvPr>
            <p:ph type="subTitle" idx="6"/>
          </p:nvPr>
        </p:nvSpPr>
        <p:spPr>
          <a:xfrm>
            <a:off x="1703000" y="340332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 rot="10800000" flipH="1">
            <a:off x="7610237" y="-17232"/>
            <a:ext cx="1542338" cy="5160073"/>
            <a:chOff x="7610237" y="2627"/>
            <a:chExt cx="1542338" cy="5160073"/>
          </a:xfrm>
        </p:grpSpPr>
        <p:sp>
          <p:nvSpPr>
            <p:cNvPr id="430" name="Google Shape;430;p25"/>
            <p:cNvSpPr/>
            <p:nvPr/>
          </p:nvSpPr>
          <p:spPr>
            <a:xfrm rot="5400000">
              <a:off x="7516293" y="3526418"/>
              <a:ext cx="1730225" cy="1542338"/>
            </a:xfrm>
            <a:custGeom>
              <a:avLst/>
              <a:gdLst/>
              <a:ahLst/>
              <a:cxnLst/>
              <a:rect l="l" t="t" r="r" b="b"/>
              <a:pathLst>
                <a:path w="175970" h="105333" extrusionOk="0">
                  <a:moveTo>
                    <a:pt x="0" y="0"/>
                  </a:moveTo>
                  <a:lnTo>
                    <a:pt x="0" y="105332"/>
                  </a:lnTo>
                  <a:lnTo>
                    <a:pt x="175970" y="105332"/>
                  </a:lnTo>
                  <a:lnTo>
                    <a:pt x="175970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rot="5400000">
              <a:off x="7808011" y="2739490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0" y="0"/>
                  </a:moveTo>
                  <a:lnTo>
                    <a:pt x="16903" y="30425"/>
                  </a:lnTo>
                  <a:lnTo>
                    <a:pt x="16903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 rot="5400000">
              <a:off x="7808011" y="1519922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1" y="0"/>
                  </a:moveTo>
                  <a:lnTo>
                    <a:pt x="1" y="30425"/>
                  </a:lnTo>
                  <a:lnTo>
                    <a:pt x="16904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 rot="5400000">
              <a:off x="7137769" y="475247"/>
              <a:ext cx="1714983" cy="769743"/>
            </a:xfrm>
            <a:custGeom>
              <a:avLst/>
              <a:gdLst/>
              <a:ahLst/>
              <a:cxnLst/>
              <a:rect l="l" t="t" r="r" b="b"/>
              <a:pathLst>
                <a:path w="58672" h="26334" extrusionOk="0">
                  <a:moveTo>
                    <a:pt x="29314" y="0"/>
                  </a:moveTo>
                  <a:lnTo>
                    <a:pt x="58672" y="26333"/>
                  </a:lnTo>
                  <a:lnTo>
                    <a:pt x="0" y="26333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 rot="5400000">
              <a:off x="7198214" y="2129718"/>
              <a:ext cx="1713696" cy="889352"/>
            </a:xfrm>
            <a:custGeom>
              <a:avLst/>
              <a:gdLst/>
              <a:ahLst/>
              <a:cxnLst/>
              <a:rect l="l" t="t" r="r" b="b"/>
              <a:pathLst>
                <a:path w="58628" h="30426" extrusionOk="0">
                  <a:moveTo>
                    <a:pt x="16904" y="0"/>
                  </a:moveTo>
                  <a:lnTo>
                    <a:pt x="41724" y="0"/>
                  </a:lnTo>
                  <a:lnTo>
                    <a:pt x="58627" y="30425"/>
                  </a:lnTo>
                  <a:lnTo>
                    <a:pt x="1" y="30425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 rot="5400000">
              <a:off x="7523254" y="89747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 rot="5400000">
              <a:off x="7523254" y="1804666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5400000">
              <a:off x="7519892" y="3516177"/>
              <a:ext cx="1720410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 rot="5400000">
              <a:off x="7951020" y="518783"/>
              <a:ext cx="858164" cy="1539456"/>
            </a:xfrm>
            <a:custGeom>
              <a:avLst/>
              <a:gdLst/>
              <a:ahLst/>
              <a:cxnLst/>
              <a:rect l="l" t="t" r="r" b="b"/>
              <a:pathLst>
                <a:path w="29359" h="52667" extrusionOk="0">
                  <a:moveTo>
                    <a:pt x="29359" y="0"/>
                  </a:moveTo>
                  <a:lnTo>
                    <a:pt x="1" y="26333"/>
                  </a:lnTo>
                  <a:lnTo>
                    <a:pt x="29359" y="526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 rot="5400000">
              <a:off x="7951678" y="-338677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29314" y="26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 rot="5400000">
              <a:off x="7886003" y="3793931"/>
              <a:ext cx="989494" cy="989465"/>
            </a:xfrm>
            <a:custGeom>
              <a:avLst/>
              <a:gdLst/>
              <a:ahLst/>
              <a:cxnLst/>
              <a:rect l="l" t="t" r="r" b="b"/>
              <a:pathLst>
                <a:path w="33852" h="33851" extrusionOk="0">
                  <a:moveTo>
                    <a:pt x="27846" y="6005"/>
                  </a:moveTo>
                  <a:cubicBezTo>
                    <a:pt x="33851" y="12054"/>
                    <a:pt x="33851" y="21796"/>
                    <a:pt x="27846" y="27845"/>
                  </a:cubicBezTo>
                  <a:cubicBezTo>
                    <a:pt x="21797" y="33850"/>
                    <a:pt x="12055" y="33850"/>
                    <a:pt x="6006" y="27845"/>
                  </a:cubicBezTo>
                  <a:cubicBezTo>
                    <a:pt x="1" y="21796"/>
                    <a:pt x="1" y="12054"/>
                    <a:pt x="6006" y="6005"/>
                  </a:cubicBezTo>
                  <a:cubicBezTo>
                    <a:pt x="12055" y="0"/>
                    <a:pt x="21797" y="0"/>
                    <a:pt x="27846" y="60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 rot="5400000">
              <a:off x="7990048" y="4042251"/>
              <a:ext cx="932262" cy="752848"/>
            </a:xfrm>
            <a:custGeom>
              <a:avLst/>
              <a:gdLst/>
              <a:ahLst/>
              <a:cxnLst/>
              <a:rect l="l" t="t" r="r" b="b"/>
              <a:pathLst>
                <a:path w="31894" h="25756" extrusionOk="0">
                  <a:moveTo>
                    <a:pt x="11521" y="45"/>
                  </a:moveTo>
                  <a:cubicBezTo>
                    <a:pt x="7118" y="1"/>
                    <a:pt x="2936" y="1869"/>
                    <a:pt x="1" y="5161"/>
                  </a:cubicBezTo>
                  <a:lnTo>
                    <a:pt x="22998" y="25756"/>
                  </a:lnTo>
                  <a:cubicBezTo>
                    <a:pt x="31894" y="15836"/>
                    <a:pt x="24866" y="45"/>
                    <a:pt x="11521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 rot="5400000">
              <a:off x="7951678" y="2233073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 rot="5400000">
              <a:off x="7120501" y="2207402"/>
              <a:ext cx="1703876" cy="724171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 rot="5400000">
              <a:off x="7954201" y="2230543"/>
              <a:ext cx="851792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5"/>
          <p:cNvSpPr txBox="1"/>
          <p:nvPr/>
        </p:nvSpPr>
        <p:spPr>
          <a:xfrm>
            <a:off x="68381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subTitle" idx="1"/>
          </p:nvPr>
        </p:nvSpPr>
        <p:spPr>
          <a:xfrm>
            <a:off x="897848" y="2299001"/>
            <a:ext cx="1977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8"/>
          <p:cNvSpPr txBox="1">
            <a:spLocks noGrp="1"/>
          </p:cNvSpPr>
          <p:nvPr>
            <p:ph type="subTitle" idx="2"/>
          </p:nvPr>
        </p:nvSpPr>
        <p:spPr>
          <a:xfrm>
            <a:off x="2965075" y="2299001"/>
            <a:ext cx="1982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3"/>
          </p:nvPr>
        </p:nvSpPr>
        <p:spPr>
          <a:xfrm>
            <a:off x="5036500" y="2299001"/>
            <a:ext cx="1982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4"/>
          </p:nvPr>
        </p:nvSpPr>
        <p:spPr>
          <a:xfrm>
            <a:off x="897848" y="4123692"/>
            <a:ext cx="1977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5"/>
          </p:nvPr>
        </p:nvSpPr>
        <p:spPr>
          <a:xfrm>
            <a:off x="2965075" y="4123692"/>
            <a:ext cx="1982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6"/>
          </p:nvPr>
        </p:nvSpPr>
        <p:spPr>
          <a:xfrm>
            <a:off x="5036500" y="4123692"/>
            <a:ext cx="1982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8"/>
          <p:cNvSpPr txBox="1">
            <a:spLocks noGrp="1"/>
          </p:cNvSpPr>
          <p:nvPr>
            <p:ph type="subTitle" idx="7"/>
          </p:nvPr>
        </p:nvSpPr>
        <p:spPr>
          <a:xfrm>
            <a:off x="893700" y="1863675"/>
            <a:ext cx="19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8" name="Google Shape;508;p28"/>
          <p:cNvSpPr txBox="1">
            <a:spLocks noGrp="1"/>
          </p:cNvSpPr>
          <p:nvPr>
            <p:ph type="subTitle" idx="8"/>
          </p:nvPr>
        </p:nvSpPr>
        <p:spPr>
          <a:xfrm>
            <a:off x="2965075" y="1863675"/>
            <a:ext cx="198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9" name="Google Shape;509;p28"/>
          <p:cNvSpPr txBox="1">
            <a:spLocks noGrp="1"/>
          </p:cNvSpPr>
          <p:nvPr>
            <p:ph type="subTitle" idx="9"/>
          </p:nvPr>
        </p:nvSpPr>
        <p:spPr>
          <a:xfrm>
            <a:off x="5040657" y="1863675"/>
            <a:ext cx="198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0" name="Google Shape;510;p28"/>
          <p:cNvSpPr txBox="1">
            <a:spLocks noGrp="1"/>
          </p:cNvSpPr>
          <p:nvPr>
            <p:ph type="subTitle" idx="13"/>
          </p:nvPr>
        </p:nvSpPr>
        <p:spPr>
          <a:xfrm>
            <a:off x="893700" y="3683823"/>
            <a:ext cx="19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1" name="Google Shape;511;p28"/>
          <p:cNvSpPr txBox="1">
            <a:spLocks noGrp="1"/>
          </p:cNvSpPr>
          <p:nvPr>
            <p:ph type="subTitle" idx="14"/>
          </p:nvPr>
        </p:nvSpPr>
        <p:spPr>
          <a:xfrm>
            <a:off x="2965075" y="3683823"/>
            <a:ext cx="198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2" name="Google Shape;512;p28"/>
          <p:cNvSpPr txBox="1">
            <a:spLocks noGrp="1"/>
          </p:cNvSpPr>
          <p:nvPr>
            <p:ph type="subTitle" idx="15"/>
          </p:nvPr>
        </p:nvSpPr>
        <p:spPr>
          <a:xfrm>
            <a:off x="5040657" y="3683823"/>
            <a:ext cx="198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13" name="Google Shape;513;p28"/>
          <p:cNvGrpSpPr/>
          <p:nvPr/>
        </p:nvGrpSpPr>
        <p:grpSpPr>
          <a:xfrm flipH="1">
            <a:off x="7610237" y="-17232"/>
            <a:ext cx="1542338" cy="5160073"/>
            <a:chOff x="7610237" y="2627"/>
            <a:chExt cx="1542338" cy="5160073"/>
          </a:xfrm>
        </p:grpSpPr>
        <p:sp>
          <p:nvSpPr>
            <p:cNvPr id="514" name="Google Shape;514;p28"/>
            <p:cNvSpPr/>
            <p:nvPr/>
          </p:nvSpPr>
          <p:spPr>
            <a:xfrm rot="5400000">
              <a:off x="7516293" y="3526418"/>
              <a:ext cx="1730225" cy="1542338"/>
            </a:xfrm>
            <a:custGeom>
              <a:avLst/>
              <a:gdLst/>
              <a:ahLst/>
              <a:cxnLst/>
              <a:rect l="l" t="t" r="r" b="b"/>
              <a:pathLst>
                <a:path w="175970" h="105333" extrusionOk="0">
                  <a:moveTo>
                    <a:pt x="0" y="0"/>
                  </a:moveTo>
                  <a:lnTo>
                    <a:pt x="0" y="105332"/>
                  </a:lnTo>
                  <a:lnTo>
                    <a:pt x="175970" y="105332"/>
                  </a:lnTo>
                  <a:lnTo>
                    <a:pt x="175970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 rot="5400000">
              <a:off x="7808011" y="2739490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0" y="0"/>
                  </a:moveTo>
                  <a:lnTo>
                    <a:pt x="16903" y="30425"/>
                  </a:lnTo>
                  <a:lnTo>
                    <a:pt x="16903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 rot="5400000">
              <a:off x="7808011" y="1519922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1" y="0"/>
                  </a:moveTo>
                  <a:lnTo>
                    <a:pt x="1" y="30425"/>
                  </a:lnTo>
                  <a:lnTo>
                    <a:pt x="16904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 rot="5400000">
              <a:off x="7137769" y="475247"/>
              <a:ext cx="1714983" cy="769743"/>
            </a:xfrm>
            <a:custGeom>
              <a:avLst/>
              <a:gdLst/>
              <a:ahLst/>
              <a:cxnLst/>
              <a:rect l="l" t="t" r="r" b="b"/>
              <a:pathLst>
                <a:path w="58672" h="26334" extrusionOk="0">
                  <a:moveTo>
                    <a:pt x="29314" y="0"/>
                  </a:moveTo>
                  <a:lnTo>
                    <a:pt x="58672" y="26333"/>
                  </a:lnTo>
                  <a:lnTo>
                    <a:pt x="0" y="26333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 rot="5400000">
              <a:off x="7198214" y="2129718"/>
              <a:ext cx="1713696" cy="889352"/>
            </a:xfrm>
            <a:custGeom>
              <a:avLst/>
              <a:gdLst/>
              <a:ahLst/>
              <a:cxnLst/>
              <a:rect l="l" t="t" r="r" b="b"/>
              <a:pathLst>
                <a:path w="58628" h="30426" extrusionOk="0">
                  <a:moveTo>
                    <a:pt x="16904" y="0"/>
                  </a:moveTo>
                  <a:lnTo>
                    <a:pt x="41724" y="0"/>
                  </a:lnTo>
                  <a:lnTo>
                    <a:pt x="58627" y="30425"/>
                  </a:lnTo>
                  <a:lnTo>
                    <a:pt x="1" y="30425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 rot="5400000">
              <a:off x="7523254" y="89747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 rot="5400000">
              <a:off x="7523254" y="1804666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 rot="5400000">
              <a:off x="7519892" y="3516177"/>
              <a:ext cx="1720410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 rot="5400000">
              <a:off x="7951020" y="518783"/>
              <a:ext cx="858164" cy="1539456"/>
            </a:xfrm>
            <a:custGeom>
              <a:avLst/>
              <a:gdLst/>
              <a:ahLst/>
              <a:cxnLst/>
              <a:rect l="l" t="t" r="r" b="b"/>
              <a:pathLst>
                <a:path w="29359" h="52667" extrusionOk="0">
                  <a:moveTo>
                    <a:pt x="29359" y="0"/>
                  </a:moveTo>
                  <a:lnTo>
                    <a:pt x="1" y="26333"/>
                  </a:lnTo>
                  <a:lnTo>
                    <a:pt x="29359" y="526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 rot="5400000">
              <a:off x="7951678" y="-338677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29314" y="26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 rot="5400000">
              <a:off x="7886003" y="3793931"/>
              <a:ext cx="989494" cy="989465"/>
            </a:xfrm>
            <a:custGeom>
              <a:avLst/>
              <a:gdLst/>
              <a:ahLst/>
              <a:cxnLst/>
              <a:rect l="l" t="t" r="r" b="b"/>
              <a:pathLst>
                <a:path w="33852" h="33851" extrusionOk="0">
                  <a:moveTo>
                    <a:pt x="27846" y="6005"/>
                  </a:moveTo>
                  <a:cubicBezTo>
                    <a:pt x="33851" y="12054"/>
                    <a:pt x="33851" y="21796"/>
                    <a:pt x="27846" y="27845"/>
                  </a:cubicBezTo>
                  <a:cubicBezTo>
                    <a:pt x="21797" y="33850"/>
                    <a:pt x="12055" y="33850"/>
                    <a:pt x="6006" y="27845"/>
                  </a:cubicBezTo>
                  <a:cubicBezTo>
                    <a:pt x="1" y="21796"/>
                    <a:pt x="1" y="12054"/>
                    <a:pt x="6006" y="6005"/>
                  </a:cubicBezTo>
                  <a:cubicBezTo>
                    <a:pt x="12055" y="0"/>
                    <a:pt x="21797" y="0"/>
                    <a:pt x="27846" y="60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 rot="5400000">
              <a:off x="7990048" y="4042251"/>
              <a:ext cx="932262" cy="752848"/>
            </a:xfrm>
            <a:custGeom>
              <a:avLst/>
              <a:gdLst/>
              <a:ahLst/>
              <a:cxnLst/>
              <a:rect l="l" t="t" r="r" b="b"/>
              <a:pathLst>
                <a:path w="31894" h="25756" extrusionOk="0">
                  <a:moveTo>
                    <a:pt x="11521" y="45"/>
                  </a:moveTo>
                  <a:cubicBezTo>
                    <a:pt x="7118" y="1"/>
                    <a:pt x="2936" y="1869"/>
                    <a:pt x="1" y="5161"/>
                  </a:cubicBezTo>
                  <a:lnTo>
                    <a:pt x="22998" y="25756"/>
                  </a:lnTo>
                  <a:cubicBezTo>
                    <a:pt x="31894" y="15836"/>
                    <a:pt x="24866" y="45"/>
                    <a:pt x="11521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5400000">
              <a:off x="7951678" y="2233073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 rot="5400000">
              <a:off x="7120501" y="2207402"/>
              <a:ext cx="1703876" cy="724171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 rot="5400000">
              <a:off x="7954201" y="2230543"/>
              <a:ext cx="851792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28"/>
          <p:cNvSpPr txBox="1"/>
          <p:nvPr/>
        </p:nvSpPr>
        <p:spPr>
          <a:xfrm>
            <a:off x="68381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"/>
          <p:cNvSpPr txBox="1">
            <a:spLocks noGrp="1"/>
          </p:cNvSpPr>
          <p:nvPr>
            <p:ph type="title" hasCustomPrompt="1"/>
          </p:nvPr>
        </p:nvSpPr>
        <p:spPr>
          <a:xfrm>
            <a:off x="929300" y="2137395"/>
            <a:ext cx="1687800" cy="928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4" name="Google Shape;534;p29"/>
          <p:cNvSpPr txBox="1">
            <a:spLocks noGrp="1"/>
          </p:cNvSpPr>
          <p:nvPr>
            <p:ph type="subTitle" idx="1"/>
          </p:nvPr>
        </p:nvSpPr>
        <p:spPr>
          <a:xfrm>
            <a:off x="727350" y="3176471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9"/>
          <p:cNvSpPr txBox="1">
            <a:spLocks noGrp="1"/>
          </p:cNvSpPr>
          <p:nvPr>
            <p:ph type="title" idx="2" hasCustomPrompt="1"/>
          </p:nvPr>
        </p:nvSpPr>
        <p:spPr>
          <a:xfrm>
            <a:off x="3721975" y="2137388"/>
            <a:ext cx="1687800" cy="928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6" name="Google Shape;536;p29"/>
          <p:cNvSpPr txBox="1">
            <a:spLocks noGrp="1"/>
          </p:cNvSpPr>
          <p:nvPr>
            <p:ph type="subTitle" idx="3"/>
          </p:nvPr>
        </p:nvSpPr>
        <p:spPr>
          <a:xfrm>
            <a:off x="3520025" y="3176463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9"/>
          <p:cNvSpPr txBox="1">
            <a:spLocks noGrp="1"/>
          </p:cNvSpPr>
          <p:nvPr>
            <p:ph type="title" idx="4" hasCustomPrompt="1"/>
          </p:nvPr>
        </p:nvSpPr>
        <p:spPr>
          <a:xfrm>
            <a:off x="6514650" y="2137395"/>
            <a:ext cx="1687800" cy="928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8" name="Google Shape;538;p29"/>
          <p:cNvSpPr txBox="1">
            <a:spLocks noGrp="1"/>
          </p:cNvSpPr>
          <p:nvPr>
            <p:ph type="subTitle" idx="5"/>
          </p:nvPr>
        </p:nvSpPr>
        <p:spPr>
          <a:xfrm>
            <a:off x="6312700" y="3176471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9" name="Google Shape;539;p29"/>
          <p:cNvGrpSpPr/>
          <p:nvPr/>
        </p:nvGrpSpPr>
        <p:grpSpPr>
          <a:xfrm rot="10800000" flipH="1">
            <a:off x="-17463" y="-23042"/>
            <a:ext cx="9181330" cy="1149629"/>
            <a:chOff x="-17463" y="-1061"/>
            <a:chExt cx="9181330" cy="1149629"/>
          </a:xfrm>
        </p:grpSpPr>
        <p:grpSp>
          <p:nvGrpSpPr>
            <p:cNvPr id="540" name="Google Shape;540;p29"/>
            <p:cNvGrpSpPr/>
            <p:nvPr/>
          </p:nvGrpSpPr>
          <p:grpSpPr>
            <a:xfrm>
              <a:off x="-17463" y="-1061"/>
              <a:ext cx="9178930" cy="1141904"/>
              <a:chOff x="-15063" y="4001589"/>
              <a:chExt cx="9178930" cy="1141904"/>
            </a:xfrm>
          </p:grpSpPr>
          <p:sp>
            <p:nvSpPr>
              <p:cNvPr id="541" name="Google Shape;541;p29"/>
              <p:cNvSpPr/>
              <p:nvPr/>
            </p:nvSpPr>
            <p:spPr>
              <a:xfrm>
                <a:off x="-15063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2037012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5269159" y="4012600"/>
                <a:ext cx="1246308" cy="1130864"/>
              </a:xfrm>
              <a:custGeom>
                <a:avLst/>
                <a:gdLst/>
                <a:ahLst/>
                <a:cxnLst/>
                <a:rect l="l" t="t" r="r" b="b"/>
                <a:pathLst>
                  <a:path w="258973" h="155019" extrusionOk="0">
                    <a:moveTo>
                      <a:pt x="0" y="1"/>
                    </a:moveTo>
                    <a:lnTo>
                      <a:pt x="0" y="155019"/>
                    </a:lnTo>
                    <a:lnTo>
                      <a:pt x="258972" y="155019"/>
                    </a:lnTo>
                    <a:lnTo>
                      <a:pt x="258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 rot="5400000">
                <a:off x="723814" y="3834884"/>
                <a:ext cx="574304" cy="1486293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71038" extrusionOk="0">
                    <a:moveTo>
                      <a:pt x="0" y="0"/>
                    </a:moveTo>
                    <a:lnTo>
                      <a:pt x="0" y="71037"/>
                    </a:lnTo>
                    <a:lnTo>
                      <a:pt x="28913" y="71037"/>
                    </a:lnTo>
                    <a:lnTo>
                      <a:pt x="28913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9"/>
              <p:cNvSpPr/>
              <p:nvPr/>
            </p:nvSpPr>
            <p:spPr>
              <a:xfrm>
                <a:off x="7685719" y="4007087"/>
                <a:ext cx="1478147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74419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74418" y="56937"/>
                    </a:lnTo>
                    <a:lnTo>
                      <a:pt x="74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9"/>
              <p:cNvSpPr/>
              <p:nvPr/>
            </p:nvSpPr>
            <p:spPr>
              <a:xfrm rot="5400000">
                <a:off x="3447120" y="4379712"/>
                <a:ext cx="659497" cy="486337"/>
              </a:xfrm>
              <a:custGeom>
                <a:avLst/>
                <a:gdLst/>
                <a:ahLst/>
                <a:cxnLst/>
                <a:rect l="l" t="t" r="r" b="b"/>
                <a:pathLst>
                  <a:path w="36654" h="27030" extrusionOk="0">
                    <a:moveTo>
                      <a:pt x="3737" y="0"/>
                    </a:moveTo>
                    <a:cubicBezTo>
                      <a:pt x="1335" y="2936"/>
                      <a:pt x="1" y="6584"/>
                      <a:pt x="45" y="10409"/>
                    </a:cubicBezTo>
                    <a:cubicBezTo>
                      <a:pt x="9" y="19879"/>
                      <a:pt x="7787" y="27030"/>
                      <a:pt x="16577" y="27030"/>
                    </a:cubicBezTo>
                    <a:cubicBezTo>
                      <a:pt x="18397" y="27030"/>
                      <a:pt x="20261" y="26723"/>
                      <a:pt x="22108" y="26066"/>
                    </a:cubicBezTo>
                    <a:cubicBezTo>
                      <a:pt x="32917" y="22241"/>
                      <a:pt x="36654" y="8852"/>
                      <a:pt x="29448" y="0"/>
                    </a:cubicBezTo>
                    <a:close/>
                  </a:path>
                </a:pathLst>
              </a:custGeom>
              <a:solidFill>
                <a:srgbClr val="FF6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 rot="5400000">
                <a:off x="2811074" y="4264721"/>
                <a:ext cx="654693" cy="653901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6343" extrusionOk="0">
                    <a:moveTo>
                      <a:pt x="29892" y="6451"/>
                    </a:moveTo>
                    <a:cubicBezTo>
                      <a:pt x="36387" y="12945"/>
                      <a:pt x="36387" y="23398"/>
                      <a:pt x="29892" y="29893"/>
                    </a:cubicBezTo>
                    <a:cubicBezTo>
                      <a:pt x="23442" y="36342"/>
                      <a:pt x="12945" y="36342"/>
                      <a:pt x="6495" y="29893"/>
                    </a:cubicBezTo>
                    <a:cubicBezTo>
                      <a:pt x="1" y="23398"/>
                      <a:pt x="1" y="12945"/>
                      <a:pt x="6495" y="6451"/>
                    </a:cubicBezTo>
                    <a:cubicBezTo>
                      <a:pt x="12945" y="1"/>
                      <a:pt x="23442" y="1"/>
                      <a:pt x="29892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9"/>
              <p:cNvSpPr/>
              <p:nvPr/>
            </p:nvSpPr>
            <p:spPr>
              <a:xfrm>
                <a:off x="6510526" y="4001589"/>
                <a:ext cx="117532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0096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60096" y="56937"/>
                    </a:lnTo>
                    <a:lnTo>
                      <a:pt x="60096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9"/>
              <p:cNvSpPr/>
              <p:nvPr/>
            </p:nvSpPr>
            <p:spPr>
              <a:xfrm>
                <a:off x="4020015" y="4012582"/>
                <a:ext cx="131821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9"/>
              <p:cNvSpPr/>
              <p:nvPr/>
            </p:nvSpPr>
            <p:spPr>
              <a:xfrm>
                <a:off x="5338202" y="4002650"/>
                <a:ext cx="117727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58094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5809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6695295" y="4191537"/>
                <a:ext cx="788124" cy="750127"/>
              </a:xfrm>
              <a:custGeom>
                <a:avLst/>
                <a:gdLst/>
                <a:ahLst/>
                <a:cxnLst/>
                <a:rect l="l" t="t" r="r" b="b"/>
                <a:pathLst>
                  <a:path w="39679" h="37766" extrusionOk="0">
                    <a:moveTo>
                      <a:pt x="39678" y="18906"/>
                    </a:moveTo>
                    <a:lnTo>
                      <a:pt x="29803" y="22153"/>
                    </a:lnTo>
                    <a:lnTo>
                      <a:pt x="35897" y="30560"/>
                    </a:lnTo>
                    <a:lnTo>
                      <a:pt x="25978" y="27402"/>
                    </a:lnTo>
                    <a:lnTo>
                      <a:pt x="25933" y="37766"/>
                    </a:lnTo>
                    <a:lnTo>
                      <a:pt x="19839" y="29359"/>
                    </a:lnTo>
                    <a:lnTo>
                      <a:pt x="13701" y="37766"/>
                    </a:lnTo>
                    <a:lnTo>
                      <a:pt x="13657" y="27402"/>
                    </a:lnTo>
                    <a:lnTo>
                      <a:pt x="3782" y="30560"/>
                    </a:lnTo>
                    <a:lnTo>
                      <a:pt x="9831" y="22153"/>
                    </a:lnTo>
                    <a:lnTo>
                      <a:pt x="1" y="18906"/>
                    </a:lnTo>
                    <a:lnTo>
                      <a:pt x="9831" y="15658"/>
                    </a:lnTo>
                    <a:lnTo>
                      <a:pt x="3782" y="7207"/>
                    </a:lnTo>
                    <a:lnTo>
                      <a:pt x="13657" y="10410"/>
                    </a:lnTo>
                    <a:lnTo>
                      <a:pt x="13701" y="1"/>
                    </a:lnTo>
                    <a:lnTo>
                      <a:pt x="19839" y="8408"/>
                    </a:lnTo>
                    <a:lnTo>
                      <a:pt x="25933" y="1"/>
                    </a:lnTo>
                    <a:lnTo>
                      <a:pt x="25978" y="10410"/>
                    </a:lnTo>
                    <a:lnTo>
                      <a:pt x="35897" y="7207"/>
                    </a:lnTo>
                    <a:lnTo>
                      <a:pt x="29803" y="15658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7685719" y="4001592"/>
                <a:ext cx="632621" cy="631727"/>
              </a:xfrm>
              <a:custGeom>
                <a:avLst/>
                <a:gdLst/>
                <a:ahLst/>
                <a:cxnLst/>
                <a:rect l="l" t="t" r="r" b="b"/>
                <a:pathLst>
                  <a:path w="31850" h="31805" extrusionOk="0">
                    <a:moveTo>
                      <a:pt x="1" y="31805"/>
                    </a:moveTo>
                    <a:lnTo>
                      <a:pt x="1" y="31805"/>
                    </a:lnTo>
                    <a:lnTo>
                      <a:pt x="1" y="0"/>
                    </a:lnTo>
                    <a:lnTo>
                      <a:pt x="31849" y="0"/>
                    </a:lnTo>
                    <a:cubicBezTo>
                      <a:pt x="31849" y="17571"/>
                      <a:pt x="17571" y="31805"/>
                      <a:pt x="1" y="318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4397263" y="4307680"/>
                <a:ext cx="563718" cy="487704"/>
              </a:xfrm>
              <a:custGeom>
                <a:avLst/>
                <a:gdLst/>
                <a:ahLst/>
                <a:cxnLst/>
                <a:rect l="l" t="t" r="r" b="b"/>
                <a:pathLst>
                  <a:path w="28381" h="24554" extrusionOk="0">
                    <a:moveTo>
                      <a:pt x="14191" y="0"/>
                    </a:moveTo>
                    <a:lnTo>
                      <a:pt x="7118" y="12277"/>
                    </a:lnTo>
                    <a:lnTo>
                      <a:pt x="1" y="24554"/>
                    </a:lnTo>
                    <a:lnTo>
                      <a:pt x="28380" y="24554"/>
                    </a:lnTo>
                    <a:lnTo>
                      <a:pt x="21263" y="12277"/>
                    </a:lnTo>
                    <a:lnTo>
                      <a:pt x="14191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 rot="5400000">
                <a:off x="2117847" y="4293733"/>
                <a:ext cx="654693" cy="595876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3118" extrusionOk="0">
                    <a:moveTo>
                      <a:pt x="18194" y="1"/>
                    </a:moveTo>
                    <a:cubicBezTo>
                      <a:pt x="13957" y="1"/>
                      <a:pt x="9720" y="1613"/>
                      <a:pt x="6495" y="4838"/>
                    </a:cubicBezTo>
                    <a:cubicBezTo>
                      <a:pt x="1" y="11332"/>
                      <a:pt x="1" y="21830"/>
                      <a:pt x="6495" y="28280"/>
                    </a:cubicBezTo>
                    <a:cubicBezTo>
                      <a:pt x="9720" y="31505"/>
                      <a:pt x="13957" y="33117"/>
                      <a:pt x="18194" y="33117"/>
                    </a:cubicBezTo>
                    <a:cubicBezTo>
                      <a:pt x="22430" y="33117"/>
                      <a:pt x="26667" y="31505"/>
                      <a:pt x="29892" y="28280"/>
                    </a:cubicBezTo>
                    <a:cubicBezTo>
                      <a:pt x="36387" y="21830"/>
                      <a:pt x="36387" y="11332"/>
                      <a:pt x="29892" y="4838"/>
                    </a:cubicBezTo>
                    <a:cubicBezTo>
                      <a:pt x="26667" y="1613"/>
                      <a:pt x="22430" y="1"/>
                      <a:pt x="18194" y="1"/>
                    </a:cubicBez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9"/>
            <p:cNvSpPr/>
            <p:nvPr/>
          </p:nvSpPr>
          <p:spPr>
            <a:xfrm>
              <a:off x="8532120" y="515948"/>
              <a:ext cx="631747" cy="632621"/>
            </a:xfrm>
            <a:custGeom>
              <a:avLst/>
              <a:gdLst/>
              <a:ahLst/>
              <a:cxnLst/>
              <a:rect l="l" t="t" r="r" b="b"/>
              <a:pathLst>
                <a:path w="31806" h="31850" extrusionOk="0">
                  <a:moveTo>
                    <a:pt x="31805" y="1"/>
                  </a:moveTo>
                  <a:cubicBezTo>
                    <a:pt x="14235" y="1"/>
                    <a:pt x="1" y="14235"/>
                    <a:pt x="1" y="31850"/>
                  </a:cubicBezTo>
                  <a:lnTo>
                    <a:pt x="31805" y="31850"/>
                  </a:lnTo>
                  <a:lnTo>
                    <a:pt x="31805" y="1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29"/>
          <p:cNvSpPr txBox="1"/>
          <p:nvPr/>
        </p:nvSpPr>
        <p:spPr>
          <a:xfrm>
            <a:off x="77494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 hasCustomPrompt="1"/>
          </p:nvPr>
        </p:nvSpPr>
        <p:spPr>
          <a:xfrm>
            <a:off x="3101163" y="1409791"/>
            <a:ext cx="970800" cy="520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59" name="Google Shape;559;p30"/>
          <p:cNvSpPr txBox="1">
            <a:spLocks noGrp="1"/>
          </p:cNvSpPr>
          <p:nvPr>
            <p:ph type="subTitle" idx="1"/>
          </p:nvPr>
        </p:nvSpPr>
        <p:spPr>
          <a:xfrm>
            <a:off x="3101163" y="1930587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0"/>
          <p:cNvSpPr txBox="1">
            <a:spLocks noGrp="1"/>
          </p:cNvSpPr>
          <p:nvPr>
            <p:ph type="title" idx="2" hasCustomPrompt="1"/>
          </p:nvPr>
        </p:nvSpPr>
        <p:spPr>
          <a:xfrm>
            <a:off x="6312688" y="1409791"/>
            <a:ext cx="968100" cy="520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1" name="Google Shape;561;p30"/>
          <p:cNvSpPr txBox="1">
            <a:spLocks noGrp="1"/>
          </p:cNvSpPr>
          <p:nvPr>
            <p:ph type="subTitle" idx="3"/>
          </p:nvPr>
        </p:nvSpPr>
        <p:spPr>
          <a:xfrm>
            <a:off x="6312688" y="1930579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0"/>
          <p:cNvSpPr txBox="1">
            <a:spLocks noGrp="1"/>
          </p:cNvSpPr>
          <p:nvPr>
            <p:ph type="title" idx="4" hasCustomPrompt="1"/>
          </p:nvPr>
        </p:nvSpPr>
        <p:spPr>
          <a:xfrm>
            <a:off x="3101163" y="3171014"/>
            <a:ext cx="970800" cy="520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3" name="Google Shape;563;p30"/>
          <p:cNvSpPr txBox="1">
            <a:spLocks noGrp="1"/>
          </p:cNvSpPr>
          <p:nvPr>
            <p:ph type="subTitle" idx="5"/>
          </p:nvPr>
        </p:nvSpPr>
        <p:spPr>
          <a:xfrm>
            <a:off x="3101163" y="3691812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title" idx="6" hasCustomPrompt="1"/>
          </p:nvPr>
        </p:nvSpPr>
        <p:spPr>
          <a:xfrm>
            <a:off x="6312688" y="3171015"/>
            <a:ext cx="968100" cy="520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7"/>
          </p:nvPr>
        </p:nvSpPr>
        <p:spPr>
          <a:xfrm>
            <a:off x="6312688" y="3691812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title" idx="8"/>
          </p:nvPr>
        </p:nvSpPr>
        <p:spPr>
          <a:xfrm>
            <a:off x="1993125" y="445025"/>
            <a:ext cx="643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567" name="Google Shape;567;p30"/>
          <p:cNvGrpSpPr/>
          <p:nvPr/>
        </p:nvGrpSpPr>
        <p:grpSpPr>
          <a:xfrm rot="10800000" flipH="1">
            <a:off x="-4160" y="-48"/>
            <a:ext cx="1539456" cy="5143534"/>
            <a:chOff x="-4160" y="-48"/>
            <a:chExt cx="1539456" cy="5143534"/>
          </a:xfrm>
        </p:grpSpPr>
        <p:sp>
          <p:nvSpPr>
            <p:cNvPr id="568" name="Google Shape;568;p30"/>
            <p:cNvSpPr/>
            <p:nvPr/>
          </p:nvSpPr>
          <p:spPr>
            <a:xfrm rot="5400000">
              <a:off x="-91280" y="87072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58627" y="0"/>
                  </a:lnTo>
                  <a:lnTo>
                    <a:pt x="58627" y="52666"/>
                  </a:lnTo>
                  <a:lnTo>
                    <a:pt x="0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 rot="5400000">
              <a:off x="-91923" y="87715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58672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 rot="5400000">
              <a:off x="-91280" y="1801991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 rot="5400000">
              <a:off x="84906" y="1889751"/>
              <a:ext cx="1362644" cy="1363930"/>
            </a:xfrm>
            <a:custGeom>
              <a:avLst/>
              <a:gdLst/>
              <a:ahLst/>
              <a:cxnLst/>
              <a:rect l="l" t="t" r="r" b="b"/>
              <a:pathLst>
                <a:path w="46618" h="46662" extrusionOk="0">
                  <a:moveTo>
                    <a:pt x="28914" y="3114"/>
                  </a:moveTo>
                  <a:cubicBezTo>
                    <a:pt x="40079" y="6184"/>
                    <a:pt x="46617" y="17749"/>
                    <a:pt x="43504" y="28958"/>
                  </a:cubicBezTo>
                  <a:cubicBezTo>
                    <a:pt x="40434" y="40123"/>
                    <a:pt x="28869" y="46662"/>
                    <a:pt x="17704" y="43548"/>
                  </a:cubicBezTo>
                  <a:cubicBezTo>
                    <a:pt x="6539" y="40479"/>
                    <a:pt x="1" y="28914"/>
                    <a:pt x="3070" y="17749"/>
                  </a:cubicBezTo>
                  <a:cubicBezTo>
                    <a:pt x="6184" y="6584"/>
                    <a:pt x="17749" y="1"/>
                    <a:pt x="28914" y="31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 rot="5400000">
              <a:off x="337144" y="2230398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29313" y="0"/>
                  </a:moveTo>
                  <a:lnTo>
                    <a:pt x="0" y="26333"/>
                  </a:lnTo>
                  <a:lnTo>
                    <a:pt x="29313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 rot="5400000">
              <a:off x="-4143" y="990683"/>
              <a:ext cx="724232" cy="724232"/>
            </a:xfrm>
            <a:custGeom>
              <a:avLst/>
              <a:gdLst/>
              <a:ahLst/>
              <a:cxnLst/>
              <a:rect l="l" t="t" r="r" b="b"/>
              <a:pathLst>
                <a:path w="24777" h="24777" extrusionOk="0">
                  <a:moveTo>
                    <a:pt x="24777" y="0"/>
                  </a:moveTo>
                  <a:cubicBezTo>
                    <a:pt x="11076" y="0"/>
                    <a:pt x="0" y="11076"/>
                    <a:pt x="0" y="24776"/>
                  </a:cubicBezTo>
                  <a:lnTo>
                    <a:pt x="24777" y="24776"/>
                  </a:lnTo>
                  <a:lnTo>
                    <a:pt x="2477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 rot="5400000">
              <a:off x="375517" y="3935577"/>
              <a:ext cx="781435" cy="700818"/>
            </a:xfrm>
            <a:custGeom>
              <a:avLst/>
              <a:gdLst/>
              <a:ahLst/>
              <a:cxnLst/>
              <a:rect l="l" t="t" r="r" b="b"/>
              <a:pathLst>
                <a:path w="26734" h="23976" extrusionOk="0">
                  <a:moveTo>
                    <a:pt x="0" y="0"/>
                  </a:moveTo>
                  <a:lnTo>
                    <a:pt x="26734" y="0"/>
                  </a:lnTo>
                  <a:lnTo>
                    <a:pt x="26734" y="23976"/>
                  </a:lnTo>
                  <a:lnTo>
                    <a:pt x="0" y="239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 rot="5400000">
              <a:off x="337130" y="1373582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26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0"/>
          <p:cNvSpPr txBox="1"/>
          <p:nvPr/>
        </p:nvSpPr>
        <p:spPr>
          <a:xfrm>
            <a:off x="77494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2"/>
          <p:cNvGrpSpPr/>
          <p:nvPr/>
        </p:nvGrpSpPr>
        <p:grpSpPr>
          <a:xfrm rot="10800000">
            <a:off x="-18207" y="-175"/>
            <a:ext cx="1145713" cy="5143862"/>
            <a:chOff x="1940752" y="-164"/>
            <a:chExt cx="1145713" cy="5143862"/>
          </a:xfrm>
        </p:grpSpPr>
        <p:sp>
          <p:nvSpPr>
            <p:cNvPr id="607" name="Google Shape;607;p32"/>
            <p:cNvSpPr/>
            <p:nvPr/>
          </p:nvSpPr>
          <p:spPr>
            <a:xfrm rot="-5400000">
              <a:off x="-59296" y="2005177"/>
              <a:ext cx="5143851" cy="1133189"/>
            </a:xfrm>
            <a:custGeom>
              <a:avLst/>
              <a:gdLst/>
              <a:ahLst/>
              <a:cxnLst/>
              <a:rect l="l" t="t" r="r" b="b"/>
              <a:pathLst>
                <a:path w="258973" h="155019" extrusionOk="0">
                  <a:moveTo>
                    <a:pt x="0" y="1"/>
                  </a:moveTo>
                  <a:lnTo>
                    <a:pt x="0" y="155019"/>
                  </a:lnTo>
                  <a:lnTo>
                    <a:pt x="258972" y="155019"/>
                  </a:lnTo>
                  <a:lnTo>
                    <a:pt x="258972" y="1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 rot="-5400000">
              <a:off x="1774535" y="173454"/>
              <a:ext cx="1478147" cy="1130911"/>
            </a:xfrm>
            <a:custGeom>
              <a:avLst/>
              <a:gdLst/>
              <a:ahLst/>
              <a:cxnLst/>
              <a:rect l="l" t="t" r="r" b="b"/>
              <a:pathLst>
                <a:path w="74419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74418" y="56937"/>
                  </a:lnTo>
                  <a:lnTo>
                    <a:pt x="74418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 rot="-5400000">
              <a:off x="1925942" y="1500056"/>
              <a:ext cx="1175328" cy="1130911"/>
            </a:xfrm>
            <a:custGeom>
              <a:avLst/>
              <a:gdLst/>
              <a:ahLst/>
              <a:cxnLst/>
              <a:rect l="l" t="t" r="r" b="b"/>
              <a:pathLst>
                <a:path w="60096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60096" y="56937"/>
                  </a:lnTo>
                  <a:lnTo>
                    <a:pt x="60096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 rot="-5400000">
              <a:off x="1847100" y="3919124"/>
              <a:ext cx="1318215" cy="1130911"/>
            </a:xfrm>
            <a:custGeom>
              <a:avLst/>
              <a:gdLst/>
              <a:ahLst/>
              <a:cxnLst/>
              <a:rect l="l" t="t" r="r" b="b"/>
              <a:pathLst>
                <a:path w="66367" h="56937" extrusionOk="0">
                  <a:moveTo>
                    <a:pt x="0" y="0"/>
                  </a:moveTo>
                  <a:lnTo>
                    <a:pt x="0" y="56937"/>
                  </a:lnTo>
                  <a:lnTo>
                    <a:pt x="66367" y="56937"/>
                  </a:lnTo>
                  <a:lnTo>
                    <a:pt x="66367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 rot="-5400000">
              <a:off x="1924968" y="2671407"/>
              <a:ext cx="1177275" cy="1130911"/>
            </a:xfrm>
            <a:custGeom>
              <a:avLst/>
              <a:gdLst/>
              <a:ahLst/>
              <a:cxnLst/>
              <a:rect l="l" t="t" r="r" b="b"/>
              <a:pathLst>
                <a:path w="58094" h="56937" extrusionOk="0">
                  <a:moveTo>
                    <a:pt x="1" y="0"/>
                  </a:moveTo>
                  <a:lnTo>
                    <a:pt x="1" y="56937"/>
                  </a:lnTo>
                  <a:lnTo>
                    <a:pt x="58094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 rot="-5400000">
              <a:off x="2119099" y="1699281"/>
              <a:ext cx="788124" cy="750127"/>
            </a:xfrm>
            <a:custGeom>
              <a:avLst/>
              <a:gdLst/>
              <a:ahLst/>
              <a:cxnLst/>
              <a:rect l="l" t="t" r="r" b="b"/>
              <a:pathLst>
                <a:path w="39679" h="37766" extrusionOk="0">
                  <a:moveTo>
                    <a:pt x="39678" y="18906"/>
                  </a:moveTo>
                  <a:lnTo>
                    <a:pt x="29803" y="22153"/>
                  </a:lnTo>
                  <a:lnTo>
                    <a:pt x="35897" y="30560"/>
                  </a:lnTo>
                  <a:lnTo>
                    <a:pt x="25978" y="27402"/>
                  </a:lnTo>
                  <a:lnTo>
                    <a:pt x="25933" y="37766"/>
                  </a:lnTo>
                  <a:lnTo>
                    <a:pt x="19839" y="29359"/>
                  </a:lnTo>
                  <a:lnTo>
                    <a:pt x="13701" y="37766"/>
                  </a:lnTo>
                  <a:lnTo>
                    <a:pt x="13657" y="27402"/>
                  </a:lnTo>
                  <a:lnTo>
                    <a:pt x="3782" y="30560"/>
                  </a:lnTo>
                  <a:lnTo>
                    <a:pt x="9831" y="22153"/>
                  </a:lnTo>
                  <a:lnTo>
                    <a:pt x="1" y="18906"/>
                  </a:lnTo>
                  <a:lnTo>
                    <a:pt x="9831" y="15658"/>
                  </a:lnTo>
                  <a:lnTo>
                    <a:pt x="3782" y="7207"/>
                  </a:lnTo>
                  <a:lnTo>
                    <a:pt x="13657" y="10410"/>
                  </a:lnTo>
                  <a:lnTo>
                    <a:pt x="13701" y="1"/>
                  </a:lnTo>
                  <a:lnTo>
                    <a:pt x="19839" y="8408"/>
                  </a:lnTo>
                  <a:lnTo>
                    <a:pt x="25933" y="1"/>
                  </a:lnTo>
                  <a:lnTo>
                    <a:pt x="25978" y="10410"/>
                  </a:lnTo>
                  <a:lnTo>
                    <a:pt x="35897" y="7207"/>
                  </a:lnTo>
                  <a:lnTo>
                    <a:pt x="29803" y="1565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 rot="-5400000">
              <a:off x="1947706" y="845809"/>
              <a:ext cx="632621" cy="631727"/>
            </a:xfrm>
            <a:custGeom>
              <a:avLst/>
              <a:gdLst/>
              <a:ahLst/>
              <a:cxnLst/>
              <a:rect l="l" t="t" r="r" b="b"/>
              <a:pathLst>
                <a:path w="31850" h="31805" extrusionOk="0">
                  <a:moveTo>
                    <a:pt x="1" y="31805"/>
                  </a:moveTo>
                  <a:lnTo>
                    <a:pt x="1" y="31805"/>
                  </a:lnTo>
                  <a:lnTo>
                    <a:pt x="1" y="0"/>
                  </a:lnTo>
                  <a:lnTo>
                    <a:pt x="31849" y="0"/>
                  </a:lnTo>
                  <a:cubicBezTo>
                    <a:pt x="31849" y="17571"/>
                    <a:pt x="17571" y="31805"/>
                    <a:pt x="1" y="318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 rot="-5400000">
              <a:off x="2454281" y="-601"/>
              <a:ext cx="631747" cy="632621"/>
            </a:xfrm>
            <a:custGeom>
              <a:avLst/>
              <a:gdLst/>
              <a:ahLst/>
              <a:cxnLst/>
              <a:rect l="l" t="t" r="r" b="b"/>
              <a:pathLst>
                <a:path w="31806" h="31850" extrusionOk="0">
                  <a:moveTo>
                    <a:pt x="31805" y="1"/>
                  </a:moveTo>
                  <a:cubicBezTo>
                    <a:pt x="14235" y="1"/>
                    <a:pt x="1" y="14235"/>
                    <a:pt x="1" y="31850"/>
                  </a:cubicBezTo>
                  <a:lnTo>
                    <a:pt x="31805" y="31850"/>
                  </a:lnTo>
                  <a:lnTo>
                    <a:pt x="31805" y="1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 rot="-5400000">
              <a:off x="2205243" y="4240728"/>
              <a:ext cx="563718" cy="487704"/>
            </a:xfrm>
            <a:custGeom>
              <a:avLst/>
              <a:gdLst/>
              <a:ahLst/>
              <a:cxnLst/>
              <a:rect l="l" t="t" r="r" b="b"/>
              <a:pathLst>
                <a:path w="28381" h="24554" extrusionOk="0">
                  <a:moveTo>
                    <a:pt x="14191" y="0"/>
                  </a:moveTo>
                  <a:lnTo>
                    <a:pt x="7118" y="12277"/>
                  </a:lnTo>
                  <a:lnTo>
                    <a:pt x="1" y="24554"/>
                  </a:lnTo>
                  <a:lnTo>
                    <a:pt x="28380" y="24554"/>
                  </a:lnTo>
                  <a:lnTo>
                    <a:pt x="21263" y="12277"/>
                  </a:lnTo>
                  <a:lnTo>
                    <a:pt x="14191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2"/>
          <p:cNvGrpSpPr/>
          <p:nvPr/>
        </p:nvGrpSpPr>
        <p:grpSpPr>
          <a:xfrm rot="-5400000">
            <a:off x="6023847" y="2038293"/>
            <a:ext cx="5173395" cy="1066931"/>
            <a:chOff x="3970605" y="1540"/>
            <a:chExt cx="5173395" cy="1066931"/>
          </a:xfrm>
        </p:grpSpPr>
        <p:sp>
          <p:nvSpPr>
            <p:cNvPr id="617" name="Google Shape;617;p32"/>
            <p:cNvSpPr/>
            <p:nvPr/>
          </p:nvSpPr>
          <p:spPr>
            <a:xfrm>
              <a:off x="8001000" y="1613"/>
              <a:ext cx="1143000" cy="10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8" name="Google Shape;618;p32"/>
            <p:cNvGrpSpPr/>
            <p:nvPr/>
          </p:nvGrpSpPr>
          <p:grpSpPr>
            <a:xfrm>
              <a:off x="3970605" y="1540"/>
              <a:ext cx="4828622" cy="1066931"/>
              <a:chOff x="3972355" y="-172"/>
              <a:chExt cx="4828622" cy="1066931"/>
            </a:xfrm>
          </p:grpSpPr>
          <p:sp>
            <p:nvSpPr>
              <p:cNvPr id="619" name="Google Shape;619;p32"/>
              <p:cNvSpPr/>
              <p:nvPr/>
            </p:nvSpPr>
            <p:spPr>
              <a:xfrm flipH="1">
                <a:off x="4002056" y="-172"/>
                <a:ext cx="4014283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76549" h="38166" extrusionOk="0">
                    <a:moveTo>
                      <a:pt x="1" y="1"/>
                    </a:moveTo>
                    <a:lnTo>
                      <a:pt x="1" y="38166"/>
                    </a:lnTo>
                    <a:lnTo>
                      <a:pt x="176549" y="38166"/>
                    </a:lnTo>
                    <a:lnTo>
                      <a:pt x="176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 flipH="1">
                <a:off x="3972355" y="-172"/>
                <a:ext cx="2110285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07380" h="38166" extrusionOk="0">
                    <a:moveTo>
                      <a:pt x="1" y="1"/>
                    </a:moveTo>
                    <a:lnTo>
                      <a:pt x="107380" y="1"/>
                    </a:lnTo>
                    <a:lnTo>
                      <a:pt x="107380" y="38166"/>
                    </a:lnTo>
                    <a:lnTo>
                      <a:pt x="1" y="381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 flipH="1">
                <a:off x="5753085" y="248551"/>
                <a:ext cx="657837" cy="569527"/>
              </a:xfrm>
              <a:custGeom>
                <a:avLst/>
                <a:gdLst/>
                <a:ahLst/>
                <a:cxnLst/>
                <a:rect l="l" t="t" r="r" b="b"/>
                <a:pathLst>
                  <a:path w="23532" h="20373" extrusionOk="0">
                    <a:moveTo>
                      <a:pt x="11744" y="0"/>
                    </a:moveTo>
                    <a:lnTo>
                      <a:pt x="5872" y="10186"/>
                    </a:lnTo>
                    <a:lnTo>
                      <a:pt x="1" y="20373"/>
                    </a:lnTo>
                    <a:lnTo>
                      <a:pt x="23531" y="20373"/>
                    </a:lnTo>
                    <a:lnTo>
                      <a:pt x="17660" y="10186"/>
                    </a:lnTo>
                    <a:lnTo>
                      <a:pt x="1174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 flipH="1">
                <a:off x="8298598" y="282126"/>
                <a:ext cx="502379" cy="503637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18016" extrusionOk="0">
                    <a:moveTo>
                      <a:pt x="17971" y="8985"/>
                    </a:moveTo>
                    <a:cubicBezTo>
                      <a:pt x="17971" y="13967"/>
                      <a:pt x="13967" y="18015"/>
                      <a:pt x="8985" y="18015"/>
                    </a:cubicBezTo>
                    <a:cubicBezTo>
                      <a:pt x="4003" y="18015"/>
                      <a:pt x="0" y="13967"/>
                      <a:pt x="0" y="8985"/>
                    </a:cubicBezTo>
                    <a:cubicBezTo>
                      <a:pt x="0" y="4003"/>
                      <a:pt x="4003" y="0"/>
                      <a:pt x="8985" y="0"/>
                    </a:cubicBezTo>
                    <a:cubicBezTo>
                      <a:pt x="13967" y="0"/>
                      <a:pt x="17971" y="4003"/>
                      <a:pt x="17971" y="89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33"/>
          <p:cNvGrpSpPr/>
          <p:nvPr/>
        </p:nvGrpSpPr>
        <p:grpSpPr>
          <a:xfrm flipH="1">
            <a:off x="-18663" y="4014980"/>
            <a:ext cx="9181330" cy="1149629"/>
            <a:chOff x="-17463" y="-1061"/>
            <a:chExt cx="9181330" cy="1149629"/>
          </a:xfrm>
        </p:grpSpPr>
        <p:grpSp>
          <p:nvGrpSpPr>
            <p:cNvPr id="625" name="Google Shape;625;p33"/>
            <p:cNvGrpSpPr/>
            <p:nvPr/>
          </p:nvGrpSpPr>
          <p:grpSpPr>
            <a:xfrm>
              <a:off x="-17463" y="-1061"/>
              <a:ext cx="9178930" cy="1141904"/>
              <a:chOff x="-15063" y="4001589"/>
              <a:chExt cx="9178930" cy="1141904"/>
            </a:xfrm>
          </p:grpSpPr>
          <p:sp>
            <p:nvSpPr>
              <p:cNvPr id="626" name="Google Shape;626;p33"/>
              <p:cNvSpPr/>
              <p:nvPr/>
            </p:nvSpPr>
            <p:spPr>
              <a:xfrm>
                <a:off x="-15063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2037012" y="4012575"/>
                <a:ext cx="205206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5269159" y="4012600"/>
                <a:ext cx="1246308" cy="1130864"/>
              </a:xfrm>
              <a:custGeom>
                <a:avLst/>
                <a:gdLst/>
                <a:ahLst/>
                <a:cxnLst/>
                <a:rect l="l" t="t" r="r" b="b"/>
                <a:pathLst>
                  <a:path w="258973" h="155019" extrusionOk="0">
                    <a:moveTo>
                      <a:pt x="0" y="1"/>
                    </a:moveTo>
                    <a:lnTo>
                      <a:pt x="0" y="155019"/>
                    </a:lnTo>
                    <a:lnTo>
                      <a:pt x="258972" y="155019"/>
                    </a:lnTo>
                    <a:lnTo>
                      <a:pt x="258972" y="1"/>
                    </a:lnTo>
                    <a:close/>
                  </a:path>
                </a:pathLst>
              </a:custGeom>
              <a:solidFill>
                <a:srgbClr val="563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 rot="5400000">
                <a:off x="723814" y="3834884"/>
                <a:ext cx="574304" cy="1486293"/>
              </a:xfrm>
              <a:custGeom>
                <a:avLst/>
                <a:gdLst/>
                <a:ahLst/>
                <a:cxnLst/>
                <a:rect l="l" t="t" r="r" b="b"/>
                <a:pathLst>
                  <a:path w="28914" h="71038" extrusionOk="0">
                    <a:moveTo>
                      <a:pt x="0" y="0"/>
                    </a:moveTo>
                    <a:lnTo>
                      <a:pt x="0" y="71037"/>
                    </a:lnTo>
                    <a:lnTo>
                      <a:pt x="28913" y="71037"/>
                    </a:lnTo>
                    <a:lnTo>
                      <a:pt x="28913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7685719" y="4007087"/>
                <a:ext cx="1478147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74419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74418" y="56937"/>
                    </a:lnTo>
                    <a:lnTo>
                      <a:pt x="74418" y="0"/>
                    </a:lnTo>
                    <a:close/>
                  </a:path>
                </a:pathLst>
              </a:custGeom>
              <a:solidFill>
                <a:srgbClr val="FF6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 rot="5400000">
                <a:off x="3447120" y="4379712"/>
                <a:ext cx="659497" cy="486337"/>
              </a:xfrm>
              <a:custGeom>
                <a:avLst/>
                <a:gdLst/>
                <a:ahLst/>
                <a:cxnLst/>
                <a:rect l="l" t="t" r="r" b="b"/>
                <a:pathLst>
                  <a:path w="36654" h="27030" extrusionOk="0">
                    <a:moveTo>
                      <a:pt x="3737" y="0"/>
                    </a:moveTo>
                    <a:cubicBezTo>
                      <a:pt x="1335" y="2936"/>
                      <a:pt x="1" y="6584"/>
                      <a:pt x="45" y="10409"/>
                    </a:cubicBezTo>
                    <a:cubicBezTo>
                      <a:pt x="9" y="19879"/>
                      <a:pt x="7787" y="27030"/>
                      <a:pt x="16577" y="27030"/>
                    </a:cubicBezTo>
                    <a:cubicBezTo>
                      <a:pt x="18397" y="27030"/>
                      <a:pt x="20261" y="26723"/>
                      <a:pt x="22108" y="26066"/>
                    </a:cubicBezTo>
                    <a:cubicBezTo>
                      <a:pt x="32917" y="22241"/>
                      <a:pt x="36654" y="8852"/>
                      <a:pt x="29448" y="0"/>
                    </a:cubicBezTo>
                    <a:close/>
                  </a:path>
                </a:pathLst>
              </a:custGeom>
              <a:solidFill>
                <a:srgbClr val="FF6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 rot="5400000">
                <a:off x="2811074" y="4264721"/>
                <a:ext cx="654693" cy="653901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6343" extrusionOk="0">
                    <a:moveTo>
                      <a:pt x="29892" y="6451"/>
                    </a:moveTo>
                    <a:cubicBezTo>
                      <a:pt x="36387" y="12945"/>
                      <a:pt x="36387" y="23398"/>
                      <a:pt x="29892" y="29893"/>
                    </a:cubicBezTo>
                    <a:cubicBezTo>
                      <a:pt x="23442" y="36342"/>
                      <a:pt x="12945" y="36342"/>
                      <a:pt x="6495" y="29893"/>
                    </a:cubicBezTo>
                    <a:cubicBezTo>
                      <a:pt x="1" y="23398"/>
                      <a:pt x="1" y="12945"/>
                      <a:pt x="6495" y="6451"/>
                    </a:cubicBezTo>
                    <a:cubicBezTo>
                      <a:pt x="12945" y="1"/>
                      <a:pt x="23442" y="1"/>
                      <a:pt x="29892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6510526" y="4001589"/>
                <a:ext cx="1175328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0096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60096" y="56937"/>
                    </a:lnTo>
                    <a:lnTo>
                      <a:pt x="60096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4020015" y="4012582"/>
                <a:ext cx="131821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66367" h="56937" extrusionOk="0">
                    <a:moveTo>
                      <a:pt x="0" y="0"/>
                    </a:moveTo>
                    <a:lnTo>
                      <a:pt x="0" y="56937"/>
                    </a:lnTo>
                    <a:lnTo>
                      <a:pt x="66367" y="56937"/>
                    </a:lnTo>
                    <a:lnTo>
                      <a:pt x="66367" y="0"/>
                    </a:lnTo>
                    <a:close/>
                  </a:path>
                </a:pathLst>
              </a:custGeom>
              <a:solidFill>
                <a:srgbClr val="F9C5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5338202" y="4002650"/>
                <a:ext cx="1177275" cy="1130911"/>
              </a:xfrm>
              <a:custGeom>
                <a:avLst/>
                <a:gdLst/>
                <a:ahLst/>
                <a:cxnLst/>
                <a:rect l="l" t="t" r="r" b="b"/>
                <a:pathLst>
                  <a:path w="58094" h="56937" extrusionOk="0">
                    <a:moveTo>
                      <a:pt x="1" y="0"/>
                    </a:moveTo>
                    <a:lnTo>
                      <a:pt x="1" y="56937"/>
                    </a:lnTo>
                    <a:lnTo>
                      <a:pt x="5809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6695295" y="4191537"/>
                <a:ext cx="788124" cy="750127"/>
              </a:xfrm>
              <a:custGeom>
                <a:avLst/>
                <a:gdLst/>
                <a:ahLst/>
                <a:cxnLst/>
                <a:rect l="l" t="t" r="r" b="b"/>
                <a:pathLst>
                  <a:path w="39679" h="37766" extrusionOk="0">
                    <a:moveTo>
                      <a:pt x="39678" y="18906"/>
                    </a:moveTo>
                    <a:lnTo>
                      <a:pt x="29803" y="22153"/>
                    </a:lnTo>
                    <a:lnTo>
                      <a:pt x="35897" y="30560"/>
                    </a:lnTo>
                    <a:lnTo>
                      <a:pt x="25978" y="27402"/>
                    </a:lnTo>
                    <a:lnTo>
                      <a:pt x="25933" y="37766"/>
                    </a:lnTo>
                    <a:lnTo>
                      <a:pt x="19839" y="29359"/>
                    </a:lnTo>
                    <a:lnTo>
                      <a:pt x="13701" y="37766"/>
                    </a:lnTo>
                    <a:lnTo>
                      <a:pt x="13657" y="27402"/>
                    </a:lnTo>
                    <a:lnTo>
                      <a:pt x="3782" y="30560"/>
                    </a:lnTo>
                    <a:lnTo>
                      <a:pt x="9831" y="22153"/>
                    </a:lnTo>
                    <a:lnTo>
                      <a:pt x="1" y="18906"/>
                    </a:lnTo>
                    <a:lnTo>
                      <a:pt x="9831" y="15658"/>
                    </a:lnTo>
                    <a:lnTo>
                      <a:pt x="3782" y="7207"/>
                    </a:lnTo>
                    <a:lnTo>
                      <a:pt x="13657" y="10410"/>
                    </a:lnTo>
                    <a:lnTo>
                      <a:pt x="13701" y="1"/>
                    </a:lnTo>
                    <a:lnTo>
                      <a:pt x="19839" y="8408"/>
                    </a:lnTo>
                    <a:lnTo>
                      <a:pt x="25933" y="1"/>
                    </a:lnTo>
                    <a:lnTo>
                      <a:pt x="25978" y="10410"/>
                    </a:lnTo>
                    <a:lnTo>
                      <a:pt x="35897" y="7207"/>
                    </a:lnTo>
                    <a:lnTo>
                      <a:pt x="29803" y="1565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7685719" y="4001592"/>
                <a:ext cx="632621" cy="631727"/>
              </a:xfrm>
              <a:custGeom>
                <a:avLst/>
                <a:gdLst/>
                <a:ahLst/>
                <a:cxnLst/>
                <a:rect l="l" t="t" r="r" b="b"/>
                <a:pathLst>
                  <a:path w="31850" h="31805" extrusionOk="0">
                    <a:moveTo>
                      <a:pt x="1" y="31805"/>
                    </a:moveTo>
                    <a:lnTo>
                      <a:pt x="1" y="31805"/>
                    </a:lnTo>
                    <a:lnTo>
                      <a:pt x="1" y="0"/>
                    </a:lnTo>
                    <a:lnTo>
                      <a:pt x="31849" y="0"/>
                    </a:lnTo>
                    <a:cubicBezTo>
                      <a:pt x="31849" y="17571"/>
                      <a:pt x="17571" y="31805"/>
                      <a:pt x="1" y="318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4397263" y="4307680"/>
                <a:ext cx="563718" cy="487704"/>
              </a:xfrm>
              <a:custGeom>
                <a:avLst/>
                <a:gdLst/>
                <a:ahLst/>
                <a:cxnLst/>
                <a:rect l="l" t="t" r="r" b="b"/>
                <a:pathLst>
                  <a:path w="28381" h="24554" extrusionOk="0">
                    <a:moveTo>
                      <a:pt x="14191" y="0"/>
                    </a:moveTo>
                    <a:lnTo>
                      <a:pt x="7118" y="12277"/>
                    </a:lnTo>
                    <a:lnTo>
                      <a:pt x="1" y="24554"/>
                    </a:lnTo>
                    <a:lnTo>
                      <a:pt x="28380" y="24554"/>
                    </a:lnTo>
                    <a:lnTo>
                      <a:pt x="21263" y="12277"/>
                    </a:lnTo>
                    <a:lnTo>
                      <a:pt x="14191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 rot="5400000">
                <a:off x="2117847" y="4293733"/>
                <a:ext cx="654693" cy="595876"/>
              </a:xfrm>
              <a:custGeom>
                <a:avLst/>
                <a:gdLst/>
                <a:ahLst/>
                <a:cxnLst/>
                <a:rect l="l" t="t" r="r" b="b"/>
                <a:pathLst>
                  <a:path w="36387" h="33118" extrusionOk="0">
                    <a:moveTo>
                      <a:pt x="18194" y="1"/>
                    </a:moveTo>
                    <a:cubicBezTo>
                      <a:pt x="13957" y="1"/>
                      <a:pt x="9720" y="1613"/>
                      <a:pt x="6495" y="4838"/>
                    </a:cubicBezTo>
                    <a:cubicBezTo>
                      <a:pt x="1" y="11332"/>
                      <a:pt x="1" y="21830"/>
                      <a:pt x="6495" y="28280"/>
                    </a:cubicBezTo>
                    <a:cubicBezTo>
                      <a:pt x="9720" y="31505"/>
                      <a:pt x="13957" y="33117"/>
                      <a:pt x="18194" y="33117"/>
                    </a:cubicBezTo>
                    <a:cubicBezTo>
                      <a:pt x="22430" y="33117"/>
                      <a:pt x="26667" y="31505"/>
                      <a:pt x="29892" y="28280"/>
                    </a:cubicBezTo>
                    <a:cubicBezTo>
                      <a:pt x="36387" y="21830"/>
                      <a:pt x="36387" y="11332"/>
                      <a:pt x="29892" y="4838"/>
                    </a:cubicBezTo>
                    <a:cubicBezTo>
                      <a:pt x="26667" y="1613"/>
                      <a:pt x="22430" y="1"/>
                      <a:pt x="18194" y="1"/>
                    </a:cubicBez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33"/>
            <p:cNvSpPr/>
            <p:nvPr/>
          </p:nvSpPr>
          <p:spPr>
            <a:xfrm>
              <a:off x="8532120" y="515948"/>
              <a:ext cx="631747" cy="632621"/>
            </a:xfrm>
            <a:custGeom>
              <a:avLst/>
              <a:gdLst/>
              <a:ahLst/>
              <a:cxnLst/>
              <a:rect l="l" t="t" r="r" b="b"/>
              <a:pathLst>
                <a:path w="31806" h="31850" extrusionOk="0">
                  <a:moveTo>
                    <a:pt x="31805" y="1"/>
                  </a:moveTo>
                  <a:cubicBezTo>
                    <a:pt x="14235" y="1"/>
                    <a:pt x="1" y="14235"/>
                    <a:pt x="1" y="31850"/>
                  </a:cubicBezTo>
                  <a:lnTo>
                    <a:pt x="31805" y="31850"/>
                  </a:lnTo>
                  <a:lnTo>
                    <a:pt x="31805" y="1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2074225" y="2922963"/>
            <a:ext cx="499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2074150" y="1389063"/>
            <a:ext cx="1640700" cy="13626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2074225" y="3582888"/>
            <a:ext cx="49956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72922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-4160" y="-48"/>
            <a:ext cx="1539456" cy="5143534"/>
            <a:chOff x="-4160" y="-48"/>
            <a:chExt cx="1539456" cy="5143534"/>
          </a:xfrm>
        </p:grpSpPr>
        <p:sp>
          <p:nvSpPr>
            <p:cNvPr id="39" name="Google Shape;39;p3"/>
            <p:cNvSpPr/>
            <p:nvPr/>
          </p:nvSpPr>
          <p:spPr>
            <a:xfrm rot="5400000">
              <a:off x="-91280" y="87072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58627" y="0"/>
                  </a:lnTo>
                  <a:lnTo>
                    <a:pt x="58627" y="52666"/>
                  </a:lnTo>
                  <a:lnTo>
                    <a:pt x="0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5400000">
              <a:off x="-91923" y="87715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58672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5400000">
              <a:off x="-91280" y="1801991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rot="5400000">
              <a:off x="84906" y="1889751"/>
              <a:ext cx="1362644" cy="1363930"/>
            </a:xfrm>
            <a:custGeom>
              <a:avLst/>
              <a:gdLst/>
              <a:ahLst/>
              <a:cxnLst/>
              <a:rect l="l" t="t" r="r" b="b"/>
              <a:pathLst>
                <a:path w="46618" h="46662" extrusionOk="0">
                  <a:moveTo>
                    <a:pt x="28914" y="3114"/>
                  </a:moveTo>
                  <a:cubicBezTo>
                    <a:pt x="40079" y="6184"/>
                    <a:pt x="46617" y="17749"/>
                    <a:pt x="43504" y="28958"/>
                  </a:cubicBezTo>
                  <a:cubicBezTo>
                    <a:pt x="40434" y="40123"/>
                    <a:pt x="28869" y="46662"/>
                    <a:pt x="17704" y="43548"/>
                  </a:cubicBezTo>
                  <a:cubicBezTo>
                    <a:pt x="6539" y="40479"/>
                    <a:pt x="1" y="28914"/>
                    <a:pt x="3070" y="17749"/>
                  </a:cubicBezTo>
                  <a:cubicBezTo>
                    <a:pt x="6184" y="6584"/>
                    <a:pt x="17749" y="1"/>
                    <a:pt x="28914" y="31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5400000">
              <a:off x="337144" y="2230398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29313" y="0"/>
                  </a:moveTo>
                  <a:lnTo>
                    <a:pt x="0" y="26333"/>
                  </a:lnTo>
                  <a:lnTo>
                    <a:pt x="29313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5400000">
              <a:off x="-4143" y="990683"/>
              <a:ext cx="724232" cy="724232"/>
            </a:xfrm>
            <a:custGeom>
              <a:avLst/>
              <a:gdLst/>
              <a:ahLst/>
              <a:cxnLst/>
              <a:rect l="l" t="t" r="r" b="b"/>
              <a:pathLst>
                <a:path w="24777" h="24777" extrusionOk="0">
                  <a:moveTo>
                    <a:pt x="24777" y="0"/>
                  </a:moveTo>
                  <a:cubicBezTo>
                    <a:pt x="11076" y="0"/>
                    <a:pt x="0" y="11076"/>
                    <a:pt x="0" y="24776"/>
                  </a:cubicBezTo>
                  <a:lnTo>
                    <a:pt x="24777" y="24776"/>
                  </a:lnTo>
                  <a:lnTo>
                    <a:pt x="2477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5400000">
              <a:off x="375517" y="3935577"/>
              <a:ext cx="781435" cy="700818"/>
            </a:xfrm>
            <a:custGeom>
              <a:avLst/>
              <a:gdLst/>
              <a:ahLst/>
              <a:cxnLst/>
              <a:rect l="l" t="t" r="r" b="b"/>
              <a:pathLst>
                <a:path w="26734" h="23976" extrusionOk="0">
                  <a:moveTo>
                    <a:pt x="0" y="0"/>
                  </a:moveTo>
                  <a:lnTo>
                    <a:pt x="26734" y="0"/>
                  </a:lnTo>
                  <a:lnTo>
                    <a:pt x="26734" y="23976"/>
                  </a:lnTo>
                  <a:lnTo>
                    <a:pt x="0" y="239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5400000">
              <a:off x="337130" y="1373582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26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 rot="-5400000">
            <a:off x="6033772" y="2043293"/>
            <a:ext cx="5173395" cy="1066931"/>
            <a:chOff x="3970605" y="1540"/>
            <a:chExt cx="5173395" cy="1066931"/>
          </a:xfrm>
        </p:grpSpPr>
        <p:sp>
          <p:nvSpPr>
            <p:cNvPr id="50" name="Google Shape;50;p3"/>
            <p:cNvSpPr/>
            <p:nvPr/>
          </p:nvSpPr>
          <p:spPr>
            <a:xfrm>
              <a:off x="8001000" y="1613"/>
              <a:ext cx="1143000" cy="10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3"/>
            <p:cNvGrpSpPr/>
            <p:nvPr/>
          </p:nvGrpSpPr>
          <p:grpSpPr>
            <a:xfrm>
              <a:off x="3970605" y="1540"/>
              <a:ext cx="4828622" cy="1066931"/>
              <a:chOff x="3972355" y="-172"/>
              <a:chExt cx="4828622" cy="1066931"/>
            </a:xfrm>
          </p:grpSpPr>
          <p:sp>
            <p:nvSpPr>
              <p:cNvPr id="52" name="Google Shape;52;p3"/>
              <p:cNvSpPr/>
              <p:nvPr/>
            </p:nvSpPr>
            <p:spPr>
              <a:xfrm flipH="1">
                <a:off x="4002056" y="-172"/>
                <a:ext cx="4014283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76549" h="38166" extrusionOk="0">
                    <a:moveTo>
                      <a:pt x="1" y="1"/>
                    </a:moveTo>
                    <a:lnTo>
                      <a:pt x="1" y="38166"/>
                    </a:lnTo>
                    <a:lnTo>
                      <a:pt x="176549" y="38166"/>
                    </a:lnTo>
                    <a:lnTo>
                      <a:pt x="176549" y="1"/>
                    </a:lnTo>
                    <a:close/>
                  </a:path>
                </a:pathLst>
              </a:custGeom>
              <a:solidFill>
                <a:srgbClr val="563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flipH="1">
                <a:off x="3972355" y="-172"/>
                <a:ext cx="2110285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07380" h="38166" extrusionOk="0">
                    <a:moveTo>
                      <a:pt x="1" y="1"/>
                    </a:moveTo>
                    <a:lnTo>
                      <a:pt x="107380" y="1"/>
                    </a:lnTo>
                    <a:lnTo>
                      <a:pt x="107380" y="38166"/>
                    </a:lnTo>
                    <a:lnTo>
                      <a:pt x="1" y="38166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flipH="1">
                <a:off x="5753085" y="248551"/>
                <a:ext cx="657837" cy="569527"/>
              </a:xfrm>
              <a:custGeom>
                <a:avLst/>
                <a:gdLst/>
                <a:ahLst/>
                <a:cxnLst/>
                <a:rect l="l" t="t" r="r" b="b"/>
                <a:pathLst>
                  <a:path w="23532" h="20373" extrusionOk="0">
                    <a:moveTo>
                      <a:pt x="11744" y="0"/>
                    </a:moveTo>
                    <a:lnTo>
                      <a:pt x="5872" y="10186"/>
                    </a:lnTo>
                    <a:lnTo>
                      <a:pt x="1" y="20373"/>
                    </a:lnTo>
                    <a:lnTo>
                      <a:pt x="23531" y="20373"/>
                    </a:lnTo>
                    <a:lnTo>
                      <a:pt x="17660" y="10186"/>
                    </a:lnTo>
                    <a:lnTo>
                      <a:pt x="1174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flipH="1">
                <a:off x="8298598" y="282126"/>
                <a:ext cx="502379" cy="503637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18016" extrusionOk="0">
                    <a:moveTo>
                      <a:pt x="17971" y="8985"/>
                    </a:moveTo>
                    <a:cubicBezTo>
                      <a:pt x="17971" y="13967"/>
                      <a:pt x="13967" y="18015"/>
                      <a:pt x="8985" y="18015"/>
                    </a:cubicBezTo>
                    <a:cubicBezTo>
                      <a:pt x="4003" y="18015"/>
                      <a:pt x="0" y="13967"/>
                      <a:pt x="0" y="8985"/>
                    </a:cubicBezTo>
                    <a:cubicBezTo>
                      <a:pt x="0" y="4003"/>
                      <a:pt x="4003" y="0"/>
                      <a:pt x="8985" y="0"/>
                    </a:cubicBezTo>
                    <a:cubicBezTo>
                      <a:pt x="13967" y="0"/>
                      <a:pt x="17971" y="4003"/>
                      <a:pt x="17971" y="89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1960600" y="2598413"/>
            <a:ext cx="29076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Palanquin"/>
                <a:ea typeface="Palanquin"/>
                <a:cs typeface="Palanquin"/>
                <a:sym typeface="Palanqu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5287800" y="2598413"/>
            <a:ext cx="29076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1960600" y="3057338"/>
            <a:ext cx="2907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5287800" y="3057338"/>
            <a:ext cx="2907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 rot="10800000" flipH="1">
            <a:off x="-5" y="-23"/>
            <a:ext cx="1539456" cy="5143534"/>
            <a:chOff x="7633570" y="-10"/>
            <a:chExt cx="1539456" cy="5143534"/>
          </a:xfrm>
        </p:grpSpPr>
        <p:sp>
          <p:nvSpPr>
            <p:cNvPr id="74" name="Google Shape;74;p5"/>
            <p:cNvSpPr/>
            <p:nvPr/>
          </p:nvSpPr>
          <p:spPr>
            <a:xfrm rot="5400000">
              <a:off x="7553559" y="94230"/>
              <a:ext cx="1713696" cy="152523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58627" y="0"/>
                  </a:lnTo>
                  <a:lnTo>
                    <a:pt x="58627" y="52666"/>
                  </a:lnTo>
                  <a:lnTo>
                    <a:pt x="0" y="5266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 rot="5400000">
              <a:off x="7545807" y="87753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58672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 rot="5400000">
              <a:off x="7546450" y="1802029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5400000">
              <a:off x="7722635" y="1889788"/>
              <a:ext cx="1362644" cy="1363930"/>
            </a:xfrm>
            <a:custGeom>
              <a:avLst/>
              <a:gdLst/>
              <a:ahLst/>
              <a:cxnLst/>
              <a:rect l="l" t="t" r="r" b="b"/>
              <a:pathLst>
                <a:path w="46618" h="46662" extrusionOk="0">
                  <a:moveTo>
                    <a:pt x="28914" y="3114"/>
                  </a:moveTo>
                  <a:cubicBezTo>
                    <a:pt x="40079" y="6184"/>
                    <a:pt x="46617" y="17749"/>
                    <a:pt x="43504" y="28958"/>
                  </a:cubicBezTo>
                  <a:cubicBezTo>
                    <a:pt x="40434" y="40123"/>
                    <a:pt x="28869" y="46662"/>
                    <a:pt x="17704" y="43548"/>
                  </a:cubicBezTo>
                  <a:cubicBezTo>
                    <a:pt x="6539" y="40479"/>
                    <a:pt x="1" y="28914"/>
                    <a:pt x="3070" y="17749"/>
                  </a:cubicBezTo>
                  <a:cubicBezTo>
                    <a:pt x="6184" y="6584"/>
                    <a:pt x="17749" y="1"/>
                    <a:pt x="28914" y="31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7545807" y="3516305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5400000">
              <a:off x="7545807" y="3516305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 rot="5400000">
              <a:off x="7974874" y="2230436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29313" y="0"/>
                  </a:moveTo>
                  <a:lnTo>
                    <a:pt x="0" y="26333"/>
                  </a:lnTo>
                  <a:lnTo>
                    <a:pt x="29313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 rot="5400000">
              <a:off x="7633586" y="990721"/>
              <a:ext cx="724232" cy="724232"/>
            </a:xfrm>
            <a:custGeom>
              <a:avLst/>
              <a:gdLst/>
              <a:ahLst/>
              <a:cxnLst/>
              <a:rect l="l" t="t" r="r" b="b"/>
              <a:pathLst>
                <a:path w="24777" h="24777" extrusionOk="0">
                  <a:moveTo>
                    <a:pt x="24777" y="0"/>
                  </a:moveTo>
                  <a:cubicBezTo>
                    <a:pt x="11076" y="0"/>
                    <a:pt x="0" y="11076"/>
                    <a:pt x="0" y="24776"/>
                  </a:cubicBezTo>
                  <a:lnTo>
                    <a:pt x="24777" y="24776"/>
                  </a:lnTo>
                  <a:lnTo>
                    <a:pt x="24777" y="0"/>
                  </a:lnTo>
                  <a:close/>
                </a:path>
              </a:pathLst>
            </a:custGeom>
            <a:solidFill>
              <a:srgbClr val="1B1B2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rot="5400000">
              <a:off x="8013247" y="3935614"/>
              <a:ext cx="781435" cy="700818"/>
            </a:xfrm>
            <a:custGeom>
              <a:avLst/>
              <a:gdLst/>
              <a:ahLst/>
              <a:cxnLst/>
              <a:rect l="l" t="t" r="r" b="b"/>
              <a:pathLst>
                <a:path w="26734" h="23976" extrusionOk="0">
                  <a:moveTo>
                    <a:pt x="0" y="0"/>
                  </a:moveTo>
                  <a:lnTo>
                    <a:pt x="26734" y="0"/>
                  </a:lnTo>
                  <a:lnTo>
                    <a:pt x="26734" y="23976"/>
                  </a:lnTo>
                  <a:lnTo>
                    <a:pt x="0" y="239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 rot="5400000">
              <a:off x="7974859" y="1373619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26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5"/>
          <p:cNvSpPr txBox="1"/>
          <p:nvPr/>
        </p:nvSpPr>
        <p:spPr>
          <a:xfrm>
            <a:off x="788020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38975" y="1342825"/>
            <a:ext cx="5202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29" name="Google Shape;129;p8"/>
          <p:cNvGrpSpPr/>
          <p:nvPr/>
        </p:nvGrpSpPr>
        <p:grpSpPr>
          <a:xfrm>
            <a:off x="-1" y="-176"/>
            <a:ext cx="2068997" cy="5143863"/>
            <a:chOff x="-1" y="-176"/>
            <a:chExt cx="2068997" cy="5143863"/>
          </a:xfrm>
        </p:grpSpPr>
        <p:sp>
          <p:nvSpPr>
            <p:cNvPr id="130" name="Google Shape;130;p8"/>
            <p:cNvSpPr/>
            <p:nvPr/>
          </p:nvSpPr>
          <p:spPr>
            <a:xfrm rot="-5400000">
              <a:off x="-1629798" y="1629621"/>
              <a:ext cx="5143851" cy="1884256"/>
            </a:xfrm>
            <a:custGeom>
              <a:avLst/>
              <a:gdLst/>
              <a:ahLst/>
              <a:cxnLst/>
              <a:rect l="l" t="t" r="r" b="b"/>
              <a:pathLst>
                <a:path w="258973" h="155019" extrusionOk="0">
                  <a:moveTo>
                    <a:pt x="0" y="1"/>
                  </a:moveTo>
                  <a:lnTo>
                    <a:pt x="0" y="155019"/>
                  </a:lnTo>
                  <a:lnTo>
                    <a:pt x="258972" y="155019"/>
                  </a:lnTo>
                  <a:lnTo>
                    <a:pt x="258972" y="1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-5400000">
              <a:off x="314979" y="3510493"/>
              <a:ext cx="1318215" cy="1948174"/>
            </a:xfrm>
            <a:custGeom>
              <a:avLst/>
              <a:gdLst/>
              <a:ahLst/>
              <a:cxnLst/>
              <a:rect l="l" t="t" r="r" b="b"/>
              <a:pathLst>
                <a:path w="66367" h="98083" extrusionOk="0">
                  <a:moveTo>
                    <a:pt x="0" y="1"/>
                  </a:moveTo>
                  <a:lnTo>
                    <a:pt x="0" y="98082"/>
                  </a:lnTo>
                  <a:lnTo>
                    <a:pt x="66367" y="98082"/>
                  </a:lnTo>
                  <a:lnTo>
                    <a:pt x="66367" y="1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5400000">
              <a:off x="-199679" y="1677641"/>
              <a:ext cx="2347529" cy="1948174"/>
            </a:xfrm>
            <a:custGeom>
              <a:avLst/>
              <a:gdLst/>
              <a:ahLst/>
              <a:cxnLst/>
              <a:rect l="l" t="t" r="r" b="b"/>
              <a:pathLst>
                <a:path w="118189" h="98083" extrusionOk="0">
                  <a:moveTo>
                    <a:pt x="1" y="1"/>
                  </a:moveTo>
                  <a:lnTo>
                    <a:pt x="118189" y="1"/>
                  </a:lnTo>
                  <a:lnTo>
                    <a:pt x="118189" y="98082"/>
                  </a:lnTo>
                  <a:lnTo>
                    <a:pt x="1" y="980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 rot="-5400000">
              <a:off x="-560590" y="2038552"/>
              <a:ext cx="2347529" cy="1226350"/>
            </a:xfrm>
            <a:custGeom>
              <a:avLst/>
              <a:gdLst/>
              <a:ahLst/>
              <a:cxnLst/>
              <a:rect l="l" t="t" r="r" b="b"/>
              <a:pathLst>
                <a:path w="118189" h="61742" extrusionOk="0">
                  <a:moveTo>
                    <a:pt x="118189" y="61741"/>
                  </a:moveTo>
                  <a:lnTo>
                    <a:pt x="1" y="61741"/>
                  </a:lnTo>
                  <a:lnTo>
                    <a:pt x="1" y="1"/>
                  </a:lnTo>
                  <a:lnTo>
                    <a:pt x="11818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rot="-5400000">
              <a:off x="386980" y="2264300"/>
              <a:ext cx="1174211" cy="1948174"/>
            </a:xfrm>
            <a:custGeom>
              <a:avLst/>
              <a:gdLst/>
              <a:ahLst/>
              <a:cxnLst/>
              <a:rect l="l" t="t" r="r" b="b"/>
              <a:pathLst>
                <a:path w="59117" h="98083" extrusionOk="0">
                  <a:moveTo>
                    <a:pt x="1" y="1"/>
                  </a:moveTo>
                  <a:lnTo>
                    <a:pt x="1" y="98082"/>
                  </a:lnTo>
                  <a:lnTo>
                    <a:pt x="59117" y="98082"/>
                  </a:lnTo>
                  <a:lnTo>
                    <a:pt x="59117" y="1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rot="-5400000">
              <a:off x="386980" y="2264300"/>
              <a:ext cx="1174211" cy="1948174"/>
            </a:xfrm>
            <a:custGeom>
              <a:avLst/>
              <a:gdLst/>
              <a:ahLst/>
              <a:cxnLst/>
              <a:rect l="l" t="t" r="r" b="b"/>
              <a:pathLst>
                <a:path w="59117" h="98083" extrusionOk="0">
                  <a:moveTo>
                    <a:pt x="59117" y="98082"/>
                  </a:moveTo>
                  <a:lnTo>
                    <a:pt x="1" y="98082"/>
                  </a:lnTo>
                  <a:lnTo>
                    <a:pt x="1" y="1"/>
                  </a:lnTo>
                  <a:lnTo>
                    <a:pt x="59117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 rot="-5400000">
              <a:off x="686944" y="2533317"/>
              <a:ext cx="574304" cy="1410992"/>
            </a:xfrm>
            <a:custGeom>
              <a:avLst/>
              <a:gdLst/>
              <a:ahLst/>
              <a:cxnLst/>
              <a:rect l="l" t="t" r="r" b="b"/>
              <a:pathLst>
                <a:path w="28914" h="71038" extrusionOk="0">
                  <a:moveTo>
                    <a:pt x="0" y="0"/>
                  </a:moveTo>
                  <a:lnTo>
                    <a:pt x="0" y="71037"/>
                  </a:lnTo>
                  <a:lnTo>
                    <a:pt x="28913" y="71037"/>
                  </a:lnTo>
                  <a:lnTo>
                    <a:pt x="28913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 rot="-5400000">
              <a:off x="-125899" y="125734"/>
              <a:ext cx="1478147" cy="1226350"/>
            </a:xfrm>
            <a:custGeom>
              <a:avLst/>
              <a:gdLst/>
              <a:ahLst/>
              <a:cxnLst/>
              <a:rect l="l" t="t" r="r" b="b"/>
              <a:pathLst>
                <a:path w="74419" h="61742" extrusionOk="0">
                  <a:moveTo>
                    <a:pt x="1" y="61741"/>
                  </a:moveTo>
                  <a:lnTo>
                    <a:pt x="74418" y="61741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 rot="-5400000">
              <a:off x="-94685" y="4181686"/>
              <a:ext cx="728040" cy="536883"/>
            </a:xfrm>
            <a:custGeom>
              <a:avLst/>
              <a:gdLst/>
              <a:ahLst/>
              <a:cxnLst/>
              <a:rect l="l" t="t" r="r" b="b"/>
              <a:pathLst>
                <a:path w="36654" h="27030" extrusionOk="0">
                  <a:moveTo>
                    <a:pt x="3737" y="0"/>
                  </a:moveTo>
                  <a:cubicBezTo>
                    <a:pt x="1335" y="2936"/>
                    <a:pt x="1" y="6584"/>
                    <a:pt x="45" y="10409"/>
                  </a:cubicBezTo>
                  <a:cubicBezTo>
                    <a:pt x="9" y="19879"/>
                    <a:pt x="7787" y="27030"/>
                    <a:pt x="16577" y="27030"/>
                  </a:cubicBezTo>
                  <a:cubicBezTo>
                    <a:pt x="18397" y="27030"/>
                    <a:pt x="20261" y="26723"/>
                    <a:pt x="22108" y="26066"/>
                  </a:cubicBezTo>
                  <a:cubicBezTo>
                    <a:pt x="32917" y="22241"/>
                    <a:pt x="36654" y="8852"/>
                    <a:pt x="29448" y="0"/>
                  </a:cubicBez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rot="-5400000">
              <a:off x="612717" y="4123648"/>
              <a:ext cx="722737" cy="721863"/>
            </a:xfrm>
            <a:custGeom>
              <a:avLst/>
              <a:gdLst/>
              <a:ahLst/>
              <a:cxnLst/>
              <a:rect l="l" t="t" r="r" b="b"/>
              <a:pathLst>
                <a:path w="36387" h="36343" extrusionOk="0">
                  <a:moveTo>
                    <a:pt x="29892" y="6451"/>
                  </a:moveTo>
                  <a:cubicBezTo>
                    <a:pt x="36387" y="12945"/>
                    <a:pt x="36387" y="23398"/>
                    <a:pt x="29892" y="29893"/>
                  </a:cubicBezTo>
                  <a:cubicBezTo>
                    <a:pt x="23442" y="36342"/>
                    <a:pt x="12945" y="36342"/>
                    <a:pt x="6495" y="29893"/>
                  </a:cubicBezTo>
                  <a:cubicBezTo>
                    <a:pt x="1" y="23398"/>
                    <a:pt x="1" y="12945"/>
                    <a:pt x="6495" y="6451"/>
                  </a:cubicBezTo>
                  <a:cubicBezTo>
                    <a:pt x="12945" y="1"/>
                    <a:pt x="23442" y="1"/>
                    <a:pt x="29892" y="64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-5400000">
              <a:off x="848177" y="377988"/>
              <a:ext cx="1478147" cy="721843"/>
            </a:xfrm>
            <a:custGeom>
              <a:avLst/>
              <a:gdLst/>
              <a:ahLst/>
              <a:cxnLst/>
              <a:rect l="l" t="t" r="r" b="b"/>
              <a:pathLst>
                <a:path w="74419" h="36342" extrusionOk="0">
                  <a:moveTo>
                    <a:pt x="1" y="0"/>
                  </a:moveTo>
                  <a:lnTo>
                    <a:pt x="1" y="36341"/>
                  </a:lnTo>
                  <a:lnTo>
                    <a:pt x="74418" y="36341"/>
                  </a:lnTo>
                  <a:lnTo>
                    <a:pt x="74418" y="0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-5400000">
              <a:off x="1378725" y="4155676"/>
              <a:ext cx="722737" cy="657806"/>
            </a:xfrm>
            <a:custGeom>
              <a:avLst/>
              <a:gdLst/>
              <a:ahLst/>
              <a:cxnLst/>
              <a:rect l="l" t="t" r="r" b="b"/>
              <a:pathLst>
                <a:path w="36387" h="33118" extrusionOk="0">
                  <a:moveTo>
                    <a:pt x="18194" y="1"/>
                  </a:moveTo>
                  <a:cubicBezTo>
                    <a:pt x="13957" y="1"/>
                    <a:pt x="9720" y="1613"/>
                    <a:pt x="6495" y="4838"/>
                  </a:cubicBezTo>
                  <a:cubicBezTo>
                    <a:pt x="1" y="11332"/>
                    <a:pt x="1" y="21830"/>
                    <a:pt x="6495" y="28280"/>
                  </a:cubicBezTo>
                  <a:cubicBezTo>
                    <a:pt x="9720" y="31505"/>
                    <a:pt x="13957" y="33117"/>
                    <a:pt x="18194" y="33117"/>
                  </a:cubicBezTo>
                  <a:cubicBezTo>
                    <a:pt x="22430" y="33117"/>
                    <a:pt x="26667" y="31505"/>
                    <a:pt x="29892" y="28280"/>
                  </a:cubicBezTo>
                  <a:cubicBezTo>
                    <a:pt x="36387" y="21830"/>
                    <a:pt x="36387" y="11332"/>
                    <a:pt x="29892" y="4838"/>
                  </a:cubicBezTo>
                  <a:cubicBezTo>
                    <a:pt x="26667" y="1613"/>
                    <a:pt x="22430" y="1"/>
                    <a:pt x="18194" y="1"/>
                  </a:cubicBez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 txBox="1"/>
          <p:nvPr/>
        </p:nvSpPr>
        <p:spPr>
          <a:xfrm>
            <a:off x="72922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 hasCustomPrompt="1"/>
          </p:nvPr>
        </p:nvSpPr>
        <p:spPr>
          <a:xfrm>
            <a:off x="2081125" y="1466663"/>
            <a:ext cx="2741400" cy="16770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6" name="Google Shape;186;p11"/>
          <p:cNvSpPr txBox="1">
            <a:spLocks noGrp="1"/>
          </p:cNvSpPr>
          <p:nvPr>
            <p:ph type="subTitle" idx="1"/>
          </p:nvPr>
        </p:nvSpPr>
        <p:spPr>
          <a:xfrm>
            <a:off x="2081125" y="3224950"/>
            <a:ext cx="432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87" name="Google Shape;187;p11"/>
          <p:cNvGrpSpPr/>
          <p:nvPr/>
        </p:nvGrpSpPr>
        <p:grpSpPr>
          <a:xfrm flipH="1">
            <a:off x="-4160" y="-48"/>
            <a:ext cx="1549894" cy="5143534"/>
            <a:chOff x="-14598" y="-48"/>
            <a:chExt cx="1549894" cy="5143534"/>
          </a:xfrm>
        </p:grpSpPr>
        <p:sp>
          <p:nvSpPr>
            <p:cNvPr id="188" name="Google Shape;188;p11"/>
            <p:cNvSpPr/>
            <p:nvPr/>
          </p:nvSpPr>
          <p:spPr>
            <a:xfrm rot="5400000">
              <a:off x="-91280" y="87072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58627" y="0"/>
                  </a:lnTo>
                  <a:lnTo>
                    <a:pt x="58627" y="52666"/>
                  </a:lnTo>
                  <a:lnTo>
                    <a:pt x="0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 rot="5400000">
              <a:off x="-91923" y="87715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58672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 rot="5400000">
              <a:off x="-91280" y="1801991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 rot="5400000">
              <a:off x="84906" y="1889751"/>
              <a:ext cx="1362644" cy="1363930"/>
            </a:xfrm>
            <a:custGeom>
              <a:avLst/>
              <a:gdLst/>
              <a:ahLst/>
              <a:cxnLst/>
              <a:rect l="l" t="t" r="r" b="b"/>
              <a:pathLst>
                <a:path w="46618" h="46662" extrusionOk="0">
                  <a:moveTo>
                    <a:pt x="28914" y="3114"/>
                  </a:moveTo>
                  <a:cubicBezTo>
                    <a:pt x="40079" y="6184"/>
                    <a:pt x="46617" y="17749"/>
                    <a:pt x="43504" y="28958"/>
                  </a:cubicBezTo>
                  <a:cubicBezTo>
                    <a:pt x="40434" y="40123"/>
                    <a:pt x="28869" y="46662"/>
                    <a:pt x="17704" y="43548"/>
                  </a:cubicBezTo>
                  <a:cubicBezTo>
                    <a:pt x="6539" y="40479"/>
                    <a:pt x="1" y="28914"/>
                    <a:pt x="3070" y="17749"/>
                  </a:cubicBezTo>
                  <a:cubicBezTo>
                    <a:pt x="6184" y="6584"/>
                    <a:pt x="17749" y="1"/>
                    <a:pt x="28914" y="31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58672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 rot="5400000">
              <a:off x="-91923" y="3516267"/>
              <a:ext cx="1714983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 rot="5400000">
              <a:off x="337144" y="2230398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29313" y="0"/>
                  </a:moveTo>
                  <a:lnTo>
                    <a:pt x="0" y="26333"/>
                  </a:lnTo>
                  <a:lnTo>
                    <a:pt x="29313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rot="5400000">
              <a:off x="-14598" y="990683"/>
              <a:ext cx="724232" cy="724232"/>
            </a:xfrm>
            <a:custGeom>
              <a:avLst/>
              <a:gdLst/>
              <a:ahLst/>
              <a:cxnLst/>
              <a:rect l="l" t="t" r="r" b="b"/>
              <a:pathLst>
                <a:path w="24777" h="24777" extrusionOk="0">
                  <a:moveTo>
                    <a:pt x="24777" y="0"/>
                  </a:moveTo>
                  <a:cubicBezTo>
                    <a:pt x="11076" y="0"/>
                    <a:pt x="0" y="11076"/>
                    <a:pt x="0" y="24776"/>
                  </a:cubicBezTo>
                  <a:lnTo>
                    <a:pt x="24777" y="24776"/>
                  </a:lnTo>
                  <a:lnTo>
                    <a:pt x="24777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rot="5400000">
              <a:off x="375517" y="3935577"/>
              <a:ext cx="781435" cy="700818"/>
            </a:xfrm>
            <a:custGeom>
              <a:avLst/>
              <a:gdLst/>
              <a:ahLst/>
              <a:cxnLst/>
              <a:rect l="l" t="t" r="r" b="b"/>
              <a:pathLst>
                <a:path w="26734" h="23976" extrusionOk="0">
                  <a:moveTo>
                    <a:pt x="0" y="0"/>
                  </a:moveTo>
                  <a:lnTo>
                    <a:pt x="26734" y="0"/>
                  </a:lnTo>
                  <a:lnTo>
                    <a:pt x="26734" y="23976"/>
                  </a:lnTo>
                  <a:lnTo>
                    <a:pt x="0" y="2397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 rot="5400000">
              <a:off x="337130" y="1373582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26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1"/>
          <p:cNvGrpSpPr/>
          <p:nvPr/>
        </p:nvGrpSpPr>
        <p:grpSpPr>
          <a:xfrm rot="-5400000">
            <a:off x="6033772" y="2043293"/>
            <a:ext cx="5173395" cy="1066931"/>
            <a:chOff x="3970605" y="1540"/>
            <a:chExt cx="5173395" cy="1066931"/>
          </a:xfrm>
        </p:grpSpPr>
        <p:sp>
          <p:nvSpPr>
            <p:cNvPr id="199" name="Google Shape;199;p11"/>
            <p:cNvSpPr/>
            <p:nvPr/>
          </p:nvSpPr>
          <p:spPr>
            <a:xfrm>
              <a:off x="8001000" y="1613"/>
              <a:ext cx="1143000" cy="10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11"/>
            <p:cNvGrpSpPr/>
            <p:nvPr/>
          </p:nvGrpSpPr>
          <p:grpSpPr>
            <a:xfrm>
              <a:off x="3970605" y="1540"/>
              <a:ext cx="4828622" cy="1066931"/>
              <a:chOff x="3972355" y="-172"/>
              <a:chExt cx="4828622" cy="1066931"/>
            </a:xfrm>
          </p:grpSpPr>
          <p:sp>
            <p:nvSpPr>
              <p:cNvPr id="201" name="Google Shape;201;p11"/>
              <p:cNvSpPr/>
              <p:nvPr/>
            </p:nvSpPr>
            <p:spPr>
              <a:xfrm flipH="1">
                <a:off x="4002056" y="-172"/>
                <a:ext cx="4014283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76549" h="38166" extrusionOk="0">
                    <a:moveTo>
                      <a:pt x="1" y="1"/>
                    </a:moveTo>
                    <a:lnTo>
                      <a:pt x="1" y="38166"/>
                    </a:lnTo>
                    <a:lnTo>
                      <a:pt x="176549" y="38166"/>
                    </a:lnTo>
                    <a:lnTo>
                      <a:pt x="176549" y="1"/>
                    </a:lnTo>
                    <a:close/>
                  </a:path>
                </a:pathLst>
              </a:custGeom>
              <a:solidFill>
                <a:srgbClr val="563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3972355" y="-172"/>
                <a:ext cx="2110285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07380" h="38166" extrusionOk="0">
                    <a:moveTo>
                      <a:pt x="1" y="1"/>
                    </a:moveTo>
                    <a:lnTo>
                      <a:pt x="107380" y="1"/>
                    </a:lnTo>
                    <a:lnTo>
                      <a:pt x="107380" y="38166"/>
                    </a:lnTo>
                    <a:lnTo>
                      <a:pt x="1" y="381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753085" y="248551"/>
                <a:ext cx="657837" cy="569527"/>
              </a:xfrm>
              <a:custGeom>
                <a:avLst/>
                <a:gdLst/>
                <a:ahLst/>
                <a:cxnLst/>
                <a:rect l="l" t="t" r="r" b="b"/>
                <a:pathLst>
                  <a:path w="23532" h="20373" extrusionOk="0">
                    <a:moveTo>
                      <a:pt x="11744" y="0"/>
                    </a:moveTo>
                    <a:lnTo>
                      <a:pt x="5872" y="10186"/>
                    </a:lnTo>
                    <a:lnTo>
                      <a:pt x="1" y="20373"/>
                    </a:lnTo>
                    <a:lnTo>
                      <a:pt x="23531" y="20373"/>
                    </a:lnTo>
                    <a:lnTo>
                      <a:pt x="17660" y="10186"/>
                    </a:lnTo>
                    <a:lnTo>
                      <a:pt x="1174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8298598" y="282126"/>
                <a:ext cx="502379" cy="503637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18016" extrusionOk="0">
                    <a:moveTo>
                      <a:pt x="17971" y="8985"/>
                    </a:moveTo>
                    <a:cubicBezTo>
                      <a:pt x="17971" y="13967"/>
                      <a:pt x="13967" y="18015"/>
                      <a:pt x="8985" y="18015"/>
                    </a:cubicBezTo>
                    <a:cubicBezTo>
                      <a:pt x="4003" y="18015"/>
                      <a:pt x="0" y="13967"/>
                      <a:pt x="0" y="8985"/>
                    </a:cubicBezTo>
                    <a:cubicBezTo>
                      <a:pt x="0" y="4003"/>
                      <a:pt x="4003" y="0"/>
                      <a:pt x="8985" y="0"/>
                    </a:cubicBezTo>
                    <a:cubicBezTo>
                      <a:pt x="13967" y="0"/>
                      <a:pt x="17971" y="4003"/>
                      <a:pt x="17971" y="89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" name="Google Shape;205;p11"/>
          <p:cNvSpPr txBox="1"/>
          <p:nvPr/>
        </p:nvSpPr>
        <p:spPr>
          <a:xfrm>
            <a:off x="72922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373649"/>
            <a:ext cx="858300" cy="7134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"/>
          </p:nvPr>
        </p:nvSpPr>
        <p:spPr>
          <a:xfrm>
            <a:off x="1649593" y="2084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" hasCustomPrompt="1"/>
          </p:nvPr>
        </p:nvSpPr>
        <p:spPr>
          <a:xfrm>
            <a:off x="4064600" y="1373650"/>
            <a:ext cx="858300" cy="7134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3"/>
          </p:nvPr>
        </p:nvSpPr>
        <p:spPr>
          <a:xfrm>
            <a:off x="4999093" y="20846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163049"/>
            <a:ext cx="858300" cy="7134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5"/>
          </p:nvPr>
        </p:nvSpPr>
        <p:spPr>
          <a:xfrm>
            <a:off x="1649593" y="38953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6" hasCustomPrompt="1"/>
          </p:nvPr>
        </p:nvSpPr>
        <p:spPr>
          <a:xfrm>
            <a:off x="4064600" y="3163049"/>
            <a:ext cx="858300" cy="7134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7"/>
          </p:nvPr>
        </p:nvSpPr>
        <p:spPr>
          <a:xfrm>
            <a:off x="4999093" y="38953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68381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9"/>
          </p:nvPr>
        </p:nvSpPr>
        <p:spPr>
          <a:xfrm>
            <a:off x="1644693" y="1373650"/>
            <a:ext cx="211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3"/>
          </p:nvPr>
        </p:nvSpPr>
        <p:spPr>
          <a:xfrm>
            <a:off x="4999093" y="1373650"/>
            <a:ext cx="211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4"/>
          </p:nvPr>
        </p:nvSpPr>
        <p:spPr>
          <a:xfrm>
            <a:off x="1644693" y="3179825"/>
            <a:ext cx="211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5"/>
          </p:nvPr>
        </p:nvSpPr>
        <p:spPr>
          <a:xfrm>
            <a:off x="4999093" y="3179825"/>
            <a:ext cx="211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7610237" y="-17232"/>
            <a:ext cx="1542338" cy="5160073"/>
            <a:chOff x="7610237" y="2627"/>
            <a:chExt cx="1542338" cy="5160073"/>
          </a:xfrm>
        </p:grpSpPr>
        <p:sp>
          <p:nvSpPr>
            <p:cNvPr id="223" name="Google Shape;223;p13"/>
            <p:cNvSpPr/>
            <p:nvPr/>
          </p:nvSpPr>
          <p:spPr>
            <a:xfrm rot="5400000">
              <a:off x="7516293" y="3526418"/>
              <a:ext cx="1730225" cy="1542338"/>
            </a:xfrm>
            <a:custGeom>
              <a:avLst/>
              <a:gdLst/>
              <a:ahLst/>
              <a:cxnLst/>
              <a:rect l="l" t="t" r="r" b="b"/>
              <a:pathLst>
                <a:path w="175970" h="105333" extrusionOk="0">
                  <a:moveTo>
                    <a:pt x="0" y="0"/>
                  </a:moveTo>
                  <a:lnTo>
                    <a:pt x="0" y="105332"/>
                  </a:lnTo>
                  <a:lnTo>
                    <a:pt x="175970" y="105332"/>
                  </a:lnTo>
                  <a:lnTo>
                    <a:pt x="175970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 rot="5400000">
              <a:off x="7808011" y="2739490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0" y="0"/>
                  </a:moveTo>
                  <a:lnTo>
                    <a:pt x="16903" y="30425"/>
                  </a:lnTo>
                  <a:lnTo>
                    <a:pt x="16903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5400000">
              <a:off x="7808011" y="1519922"/>
              <a:ext cx="494104" cy="889352"/>
            </a:xfrm>
            <a:custGeom>
              <a:avLst/>
              <a:gdLst/>
              <a:ahLst/>
              <a:cxnLst/>
              <a:rect l="l" t="t" r="r" b="b"/>
              <a:pathLst>
                <a:path w="16904" h="30426" extrusionOk="0">
                  <a:moveTo>
                    <a:pt x="1" y="0"/>
                  </a:moveTo>
                  <a:lnTo>
                    <a:pt x="1" y="30425"/>
                  </a:lnTo>
                  <a:lnTo>
                    <a:pt x="16904" y="0"/>
                  </a:lnTo>
                  <a:close/>
                </a:path>
              </a:pathLst>
            </a:custGeom>
            <a:solidFill>
              <a:srgbClr val="1B1B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rot="5400000">
              <a:off x="7137769" y="475247"/>
              <a:ext cx="1714983" cy="769743"/>
            </a:xfrm>
            <a:custGeom>
              <a:avLst/>
              <a:gdLst/>
              <a:ahLst/>
              <a:cxnLst/>
              <a:rect l="l" t="t" r="r" b="b"/>
              <a:pathLst>
                <a:path w="58672" h="26334" extrusionOk="0">
                  <a:moveTo>
                    <a:pt x="29314" y="0"/>
                  </a:moveTo>
                  <a:lnTo>
                    <a:pt x="58672" y="26333"/>
                  </a:lnTo>
                  <a:lnTo>
                    <a:pt x="0" y="26333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5400000">
              <a:off x="7198214" y="2129718"/>
              <a:ext cx="1713696" cy="889352"/>
            </a:xfrm>
            <a:custGeom>
              <a:avLst/>
              <a:gdLst/>
              <a:ahLst/>
              <a:cxnLst/>
              <a:rect l="l" t="t" r="r" b="b"/>
              <a:pathLst>
                <a:path w="58628" h="30426" extrusionOk="0">
                  <a:moveTo>
                    <a:pt x="16904" y="0"/>
                  </a:moveTo>
                  <a:lnTo>
                    <a:pt x="41724" y="0"/>
                  </a:lnTo>
                  <a:lnTo>
                    <a:pt x="58627" y="30425"/>
                  </a:lnTo>
                  <a:lnTo>
                    <a:pt x="1" y="30425"/>
                  </a:lnTo>
                  <a:close/>
                </a:path>
              </a:pathLst>
            </a:custGeom>
            <a:solidFill>
              <a:srgbClr val="A77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 rot="5400000">
              <a:off x="7523254" y="89747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5400000">
              <a:off x="7523254" y="1804666"/>
              <a:ext cx="1713696" cy="1539456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solidFill>
              <a:srgbClr val="563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rot="5400000">
              <a:off x="7519892" y="3516177"/>
              <a:ext cx="1720410" cy="1539456"/>
            </a:xfrm>
            <a:custGeom>
              <a:avLst/>
              <a:gdLst/>
              <a:ahLst/>
              <a:cxnLst/>
              <a:rect l="l" t="t" r="r" b="b"/>
              <a:pathLst>
                <a:path w="58672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58672" y="52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3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rot="5400000">
              <a:off x="7951020" y="518783"/>
              <a:ext cx="858164" cy="1539456"/>
            </a:xfrm>
            <a:custGeom>
              <a:avLst/>
              <a:gdLst/>
              <a:ahLst/>
              <a:cxnLst/>
              <a:rect l="l" t="t" r="r" b="b"/>
              <a:pathLst>
                <a:path w="29359" h="52667" extrusionOk="0">
                  <a:moveTo>
                    <a:pt x="29359" y="0"/>
                  </a:moveTo>
                  <a:lnTo>
                    <a:pt x="1" y="26333"/>
                  </a:lnTo>
                  <a:lnTo>
                    <a:pt x="29359" y="526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rot="5400000">
              <a:off x="7951678" y="-338677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0" y="52666"/>
                  </a:lnTo>
                  <a:lnTo>
                    <a:pt x="29314" y="26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5400000">
              <a:off x="7886003" y="3793931"/>
              <a:ext cx="989494" cy="989465"/>
            </a:xfrm>
            <a:custGeom>
              <a:avLst/>
              <a:gdLst/>
              <a:ahLst/>
              <a:cxnLst/>
              <a:rect l="l" t="t" r="r" b="b"/>
              <a:pathLst>
                <a:path w="33852" h="33851" extrusionOk="0">
                  <a:moveTo>
                    <a:pt x="27846" y="6005"/>
                  </a:moveTo>
                  <a:cubicBezTo>
                    <a:pt x="33851" y="12054"/>
                    <a:pt x="33851" y="21796"/>
                    <a:pt x="27846" y="27845"/>
                  </a:cubicBezTo>
                  <a:cubicBezTo>
                    <a:pt x="21797" y="33850"/>
                    <a:pt x="12055" y="33850"/>
                    <a:pt x="6006" y="27845"/>
                  </a:cubicBezTo>
                  <a:cubicBezTo>
                    <a:pt x="1" y="21796"/>
                    <a:pt x="1" y="12054"/>
                    <a:pt x="6006" y="6005"/>
                  </a:cubicBezTo>
                  <a:cubicBezTo>
                    <a:pt x="12055" y="0"/>
                    <a:pt x="21797" y="0"/>
                    <a:pt x="27846" y="60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5400000">
              <a:off x="7990048" y="4042251"/>
              <a:ext cx="932262" cy="752848"/>
            </a:xfrm>
            <a:custGeom>
              <a:avLst/>
              <a:gdLst/>
              <a:ahLst/>
              <a:cxnLst/>
              <a:rect l="l" t="t" r="r" b="b"/>
              <a:pathLst>
                <a:path w="31894" h="25756" extrusionOk="0">
                  <a:moveTo>
                    <a:pt x="11521" y="45"/>
                  </a:moveTo>
                  <a:cubicBezTo>
                    <a:pt x="7118" y="1"/>
                    <a:pt x="2936" y="1869"/>
                    <a:pt x="1" y="5161"/>
                  </a:cubicBezTo>
                  <a:lnTo>
                    <a:pt x="22998" y="25756"/>
                  </a:lnTo>
                  <a:cubicBezTo>
                    <a:pt x="31894" y="15836"/>
                    <a:pt x="24866" y="45"/>
                    <a:pt x="11521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5400000">
              <a:off x="7951678" y="2233073"/>
              <a:ext cx="856848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5400000">
              <a:off x="7120501" y="2207402"/>
              <a:ext cx="1703876" cy="724171"/>
            </a:xfrm>
            <a:custGeom>
              <a:avLst/>
              <a:gdLst/>
              <a:ahLst/>
              <a:cxnLst/>
              <a:rect l="l" t="t" r="r" b="b"/>
              <a:pathLst>
                <a:path w="58628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58627" y="52666"/>
                  </a:lnTo>
                  <a:lnTo>
                    <a:pt x="5862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 rot="5400000">
              <a:off x="7951663" y="1376257"/>
              <a:ext cx="856877" cy="1539456"/>
            </a:xfrm>
            <a:custGeom>
              <a:avLst/>
              <a:gdLst/>
              <a:ahLst/>
              <a:cxnLst/>
              <a:rect l="l" t="t" r="r" b="b"/>
              <a:pathLst>
                <a:path w="29315" h="52667" extrusionOk="0">
                  <a:moveTo>
                    <a:pt x="1" y="0"/>
                  </a:moveTo>
                  <a:lnTo>
                    <a:pt x="1" y="52666"/>
                  </a:lnTo>
                  <a:lnTo>
                    <a:pt x="29314" y="0"/>
                  </a:lnTo>
                  <a:close/>
                </a:path>
              </a:pathLst>
            </a:custGeom>
            <a:solidFill>
              <a:srgbClr val="FF6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rot="5400000">
              <a:off x="7954201" y="2230543"/>
              <a:ext cx="851792" cy="1539456"/>
            </a:xfrm>
            <a:custGeom>
              <a:avLst/>
              <a:gdLst/>
              <a:ahLst/>
              <a:cxnLst/>
              <a:rect l="l" t="t" r="r" b="b"/>
              <a:pathLst>
                <a:path w="29314" h="52667" extrusionOk="0">
                  <a:moveTo>
                    <a:pt x="0" y="0"/>
                  </a:moveTo>
                  <a:lnTo>
                    <a:pt x="29313" y="52666"/>
                  </a:lnTo>
                  <a:lnTo>
                    <a:pt x="29313" y="0"/>
                  </a:lnTo>
                  <a:close/>
                </a:path>
              </a:pathLst>
            </a:custGeom>
            <a:solidFill>
              <a:srgbClr val="F9C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1530300" y="445025"/>
            <a:ext cx="689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18"/>
          <p:cNvGrpSpPr/>
          <p:nvPr/>
        </p:nvGrpSpPr>
        <p:grpSpPr>
          <a:xfrm rot="-5400000">
            <a:off x="-2053228" y="2043293"/>
            <a:ext cx="5173395" cy="1066931"/>
            <a:chOff x="3970605" y="1540"/>
            <a:chExt cx="5173395" cy="1066931"/>
          </a:xfrm>
        </p:grpSpPr>
        <p:sp>
          <p:nvSpPr>
            <p:cNvPr id="308" name="Google Shape;308;p18"/>
            <p:cNvSpPr/>
            <p:nvPr/>
          </p:nvSpPr>
          <p:spPr>
            <a:xfrm>
              <a:off x="8001000" y="1613"/>
              <a:ext cx="1143000" cy="10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8"/>
            <p:cNvGrpSpPr/>
            <p:nvPr/>
          </p:nvGrpSpPr>
          <p:grpSpPr>
            <a:xfrm>
              <a:off x="3970605" y="1540"/>
              <a:ext cx="4828622" cy="1066931"/>
              <a:chOff x="3972355" y="-172"/>
              <a:chExt cx="4828622" cy="1066931"/>
            </a:xfrm>
          </p:grpSpPr>
          <p:sp>
            <p:nvSpPr>
              <p:cNvPr id="310" name="Google Shape;310;p18"/>
              <p:cNvSpPr/>
              <p:nvPr/>
            </p:nvSpPr>
            <p:spPr>
              <a:xfrm flipH="1">
                <a:off x="4002056" y="-172"/>
                <a:ext cx="4014283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76549" h="38166" extrusionOk="0">
                    <a:moveTo>
                      <a:pt x="1" y="1"/>
                    </a:moveTo>
                    <a:lnTo>
                      <a:pt x="1" y="38166"/>
                    </a:lnTo>
                    <a:lnTo>
                      <a:pt x="176549" y="38166"/>
                    </a:lnTo>
                    <a:lnTo>
                      <a:pt x="176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 flipH="1">
                <a:off x="3972355" y="-172"/>
                <a:ext cx="2110285" cy="1066931"/>
              </a:xfrm>
              <a:custGeom>
                <a:avLst/>
                <a:gdLst/>
                <a:ahLst/>
                <a:cxnLst/>
                <a:rect l="l" t="t" r="r" b="b"/>
                <a:pathLst>
                  <a:path w="107380" h="38166" extrusionOk="0">
                    <a:moveTo>
                      <a:pt x="1" y="1"/>
                    </a:moveTo>
                    <a:lnTo>
                      <a:pt x="107380" y="1"/>
                    </a:lnTo>
                    <a:lnTo>
                      <a:pt x="107380" y="38166"/>
                    </a:lnTo>
                    <a:lnTo>
                      <a:pt x="1" y="381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 rot="10800000" flipH="1">
                <a:off x="5753085" y="248551"/>
                <a:ext cx="657837" cy="569527"/>
              </a:xfrm>
              <a:custGeom>
                <a:avLst/>
                <a:gdLst/>
                <a:ahLst/>
                <a:cxnLst/>
                <a:rect l="l" t="t" r="r" b="b"/>
                <a:pathLst>
                  <a:path w="23532" h="20373" extrusionOk="0">
                    <a:moveTo>
                      <a:pt x="11744" y="0"/>
                    </a:moveTo>
                    <a:lnTo>
                      <a:pt x="5872" y="10186"/>
                    </a:lnTo>
                    <a:lnTo>
                      <a:pt x="1" y="20373"/>
                    </a:lnTo>
                    <a:lnTo>
                      <a:pt x="23531" y="20373"/>
                    </a:lnTo>
                    <a:lnTo>
                      <a:pt x="17660" y="10186"/>
                    </a:lnTo>
                    <a:lnTo>
                      <a:pt x="11744" y="0"/>
                    </a:lnTo>
                    <a:close/>
                  </a:path>
                </a:pathLst>
              </a:custGeom>
              <a:solidFill>
                <a:srgbClr val="1B1B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 flipH="1">
                <a:off x="8298598" y="282126"/>
                <a:ext cx="502379" cy="503637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18016" extrusionOk="0">
                    <a:moveTo>
                      <a:pt x="17971" y="8985"/>
                    </a:moveTo>
                    <a:cubicBezTo>
                      <a:pt x="17971" y="13967"/>
                      <a:pt x="13967" y="18015"/>
                      <a:pt x="8985" y="18015"/>
                    </a:cubicBezTo>
                    <a:cubicBezTo>
                      <a:pt x="4003" y="18015"/>
                      <a:pt x="0" y="13967"/>
                      <a:pt x="0" y="8985"/>
                    </a:cubicBezTo>
                    <a:cubicBezTo>
                      <a:pt x="0" y="4003"/>
                      <a:pt x="4003" y="0"/>
                      <a:pt x="8985" y="0"/>
                    </a:cubicBezTo>
                    <a:cubicBezTo>
                      <a:pt x="13967" y="0"/>
                      <a:pt x="17971" y="4003"/>
                      <a:pt x="17971" y="89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" name="Google Shape;314;p18"/>
          <p:cNvSpPr txBox="1"/>
          <p:nvPr/>
        </p:nvSpPr>
        <p:spPr>
          <a:xfrm>
            <a:off x="77494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2_1_1_1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"/>
          <p:cNvSpPr txBox="1"/>
          <p:nvPr/>
        </p:nvSpPr>
        <p:spPr>
          <a:xfrm>
            <a:off x="7749479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‹#›</a:t>
            </a:fld>
            <a:endParaRPr sz="1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Libre Franklin"/>
              <a:buNone/>
              <a:defRPr sz="33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Bebas Neue"/>
              <a:buNone/>
              <a:defRPr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●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○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■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●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○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■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●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sap"/>
              <a:buChar char="○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Asap"/>
              <a:buChar char="■"/>
              <a:defRPr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58" r:id="rId6"/>
    <p:sldLayoutId id="2147483659" r:id="rId7"/>
    <p:sldLayoutId id="2147483664" r:id="rId8"/>
    <p:sldLayoutId id="2147483666" r:id="rId9"/>
    <p:sldLayoutId id="2147483668" r:id="rId10"/>
    <p:sldLayoutId id="2147483671" r:id="rId11"/>
    <p:sldLayoutId id="2147483674" r:id="rId12"/>
    <p:sldLayoutId id="2147483675" r:id="rId13"/>
    <p:sldLayoutId id="2147483676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1.png"/><Relationship Id="rId18" Type="http://schemas.openxmlformats.org/officeDocument/2006/relationships/customXml" Target="../ink/ink6.xml"/><Relationship Id="rId3" Type="http://schemas.openxmlformats.org/officeDocument/2006/relationships/image" Target="../media/image24.jpg"/><Relationship Id="rId21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customXml" Target="../ink/ink3.xm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5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customXml" Target="../ink/ink2.xml"/><Relationship Id="rId19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34.png"/><Relationship Id="rId26" Type="http://schemas.openxmlformats.org/officeDocument/2006/relationships/image" Target="../media/image40.png"/><Relationship Id="rId21" Type="http://schemas.openxmlformats.org/officeDocument/2006/relationships/image" Target="../media/image37.png"/><Relationship Id="rId34" Type="http://schemas.openxmlformats.org/officeDocument/2006/relationships/image" Target="../media/image44.png"/><Relationship Id="rId7" Type="http://schemas.openxmlformats.org/officeDocument/2006/relationships/customXml" Target="../ink/ink7.xml"/><Relationship Id="rId12" Type="http://schemas.openxmlformats.org/officeDocument/2006/relationships/image" Target="../media/image31.png"/><Relationship Id="rId17" Type="http://schemas.openxmlformats.org/officeDocument/2006/relationships/customXml" Target="../ink/ink12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3.png"/><Relationship Id="rId20" Type="http://schemas.openxmlformats.org/officeDocument/2006/relationships/image" Target="../media/image36.png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customXml" Target="../ink/ink9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37" Type="http://schemas.openxmlformats.org/officeDocument/2006/relationships/image" Target="../media/image39.jpeg"/><Relationship Id="rId5" Type="http://schemas.openxmlformats.org/officeDocument/2006/relationships/image" Target="../media/image27.png"/><Relationship Id="rId15" Type="http://schemas.openxmlformats.org/officeDocument/2006/relationships/customXml" Target="../ink/ink11.xml"/><Relationship Id="rId23" Type="http://schemas.openxmlformats.org/officeDocument/2006/relationships/customXml" Target="../ink/ink13.xml"/><Relationship Id="rId28" Type="http://schemas.openxmlformats.org/officeDocument/2006/relationships/image" Target="../media/image41.png"/><Relationship Id="rId36" Type="http://schemas.openxmlformats.org/officeDocument/2006/relationships/image" Target="../media/image45.png"/><Relationship Id="rId10" Type="http://schemas.openxmlformats.org/officeDocument/2006/relationships/image" Target="../media/image30.png"/><Relationship Id="rId19" Type="http://schemas.openxmlformats.org/officeDocument/2006/relationships/image" Target="../media/image35.png"/><Relationship Id="rId31" Type="http://schemas.openxmlformats.org/officeDocument/2006/relationships/customXml" Target="../ink/ink17.xml"/><Relationship Id="rId4" Type="http://schemas.openxmlformats.org/officeDocument/2006/relationships/image" Target="../media/image26.png"/><Relationship Id="rId9" Type="http://schemas.openxmlformats.org/officeDocument/2006/relationships/customXml" Target="../ink/ink8.xml"/><Relationship Id="rId14" Type="http://schemas.openxmlformats.org/officeDocument/2006/relationships/image" Target="../media/image32.png"/><Relationship Id="rId22" Type="http://schemas.openxmlformats.org/officeDocument/2006/relationships/image" Target="../media/image38.png"/><Relationship Id="rId27" Type="http://schemas.openxmlformats.org/officeDocument/2006/relationships/customXml" Target="../ink/ink15.xml"/><Relationship Id="rId30" Type="http://schemas.openxmlformats.org/officeDocument/2006/relationships/image" Target="../media/image42.png"/><Relationship Id="rId35" Type="http://schemas.openxmlformats.org/officeDocument/2006/relationships/customXml" Target="../ink/ink19.xml"/><Relationship Id="rId8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7"/>
          <p:cNvSpPr txBox="1">
            <a:spLocks noGrp="1"/>
          </p:cNvSpPr>
          <p:nvPr>
            <p:ph type="subTitle" idx="1"/>
          </p:nvPr>
        </p:nvSpPr>
        <p:spPr>
          <a:xfrm>
            <a:off x="4265730" y="3887796"/>
            <a:ext cx="4433100" cy="785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교통법규 위반탐지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AI 18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 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CVP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팀  박윤수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박재현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주형진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53" name="Google Shape;653;p37"/>
          <p:cNvSpPr txBox="1"/>
          <p:nvPr/>
        </p:nvSpPr>
        <p:spPr>
          <a:xfrm>
            <a:off x="3447099" y="549525"/>
            <a:ext cx="1713985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  <a:endParaRPr sz="1000" dirty="0">
              <a:solidFill>
                <a:schemeClr val="accent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4" name="Google Shape;654;p37"/>
          <p:cNvSpPr txBox="1"/>
          <p:nvPr/>
        </p:nvSpPr>
        <p:spPr>
          <a:xfrm>
            <a:off x="7380030" y="549525"/>
            <a:ext cx="1318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2023 AI 18</a:t>
            </a:r>
          </a:p>
        </p:txBody>
      </p:sp>
      <p:sp>
        <p:nvSpPr>
          <p:cNvPr id="655" name="Google Shape;655;p37"/>
          <p:cNvSpPr txBox="1">
            <a:spLocks noGrp="1"/>
          </p:cNvSpPr>
          <p:nvPr>
            <p:ph type="sldNum" idx="12"/>
          </p:nvPr>
        </p:nvSpPr>
        <p:spPr>
          <a:xfrm>
            <a:off x="7880209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2" name="Google Shape;651;p37">
            <a:extLst>
              <a:ext uri="{FF2B5EF4-FFF2-40B4-BE49-F238E27FC236}">
                <a16:creationId xmlns:a16="http://schemas.microsoft.com/office/drawing/2014/main" id="{E3A25EAB-BD18-EA9C-2FEC-150279D35B19}"/>
              </a:ext>
            </a:extLst>
          </p:cNvPr>
          <p:cNvSpPr txBox="1">
            <a:spLocks/>
          </p:cNvSpPr>
          <p:nvPr/>
        </p:nvSpPr>
        <p:spPr>
          <a:xfrm>
            <a:off x="3447099" y="1521302"/>
            <a:ext cx="4433100" cy="202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Libre Franklin"/>
              <a:buNone/>
              <a:defRPr sz="8500" b="1" i="0" u="none" strike="noStrike" cap="none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5500" dirty="0">
                <a:solidFill>
                  <a:srgbClr val="C00000"/>
                </a:solidFill>
              </a:rPr>
              <a:t>C</a:t>
            </a:r>
            <a:r>
              <a:rPr lang="en" sz="5500" dirty="0"/>
              <a:t>OMPUTER</a:t>
            </a:r>
          </a:p>
          <a:p>
            <a:r>
              <a:rPr lang="en" sz="5500" dirty="0">
                <a:solidFill>
                  <a:srgbClr val="C00000"/>
                </a:solidFill>
              </a:rPr>
              <a:t>V</a:t>
            </a:r>
            <a:r>
              <a:rPr lang="en" sz="5500" dirty="0"/>
              <a:t>ISION</a:t>
            </a:r>
          </a:p>
          <a:p>
            <a:r>
              <a:rPr lang="en" sz="5500" dirty="0">
                <a:solidFill>
                  <a:srgbClr val="C00000"/>
                </a:solidFill>
              </a:rPr>
              <a:t>P</a:t>
            </a:r>
            <a:r>
              <a:rPr lang="en" sz="5500" dirty="0"/>
              <a:t>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>
            <a:spLocks noGrp="1"/>
          </p:cNvSpPr>
          <p:nvPr>
            <p:ph type="title" idx="2"/>
          </p:nvPr>
        </p:nvSpPr>
        <p:spPr>
          <a:xfrm>
            <a:off x="2074149" y="1389063"/>
            <a:ext cx="1873383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</a:t>
            </a:r>
            <a:r>
              <a:rPr lang="en-US" altLang="ko-KR" dirty="0">
                <a:solidFill>
                  <a:schemeClr val="tx2"/>
                </a:solidFill>
              </a:rPr>
              <a:t>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2074225" y="2922963"/>
            <a:ext cx="499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수행 절차 및 방법</a:t>
            </a:r>
            <a:endParaRPr lang="en-US" altLang="ko-KR" sz="3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subTitle" idx="1"/>
          </p:nvPr>
        </p:nvSpPr>
        <p:spPr>
          <a:xfrm>
            <a:off x="2074225" y="3582888"/>
            <a:ext cx="49956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 수행 절차 설명</a:t>
            </a:r>
          </a:p>
        </p:txBody>
      </p:sp>
      <p:sp>
        <p:nvSpPr>
          <p:cNvPr id="687" name="Google Shape;687;p40"/>
          <p:cNvSpPr txBox="1"/>
          <p:nvPr/>
        </p:nvSpPr>
        <p:spPr>
          <a:xfrm>
            <a:off x="2081125" y="549525"/>
            <a:ext cx="1771784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</a:p>
        </p:txBody>
      </p:sp>
      <p:sp>
        <p:nvSpPr>
          <p:cNvPr id="688" name="Google Shape;688;p40"/>
          <p:cNvSpPr txBox="1"/>
          <p:nvPr/>
        </p:nvSpPr>
        <p:spPr>
          <a:xfrm>
            <a:off x="6522171" y="549525"/>
            <a:ext cx="1318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2023 AI 18</a:t>
            </a: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7292279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4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수행 절차 및 방법</a:t>
            </a:r>
            <a:endParaRPr lang="en-US" altLang="ko-KR" sz="4400" b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925B0-391A-7FD0-2FC9-151626755BA6}"/>
              </a:ext>
            </a:extLst>
          </p:cNvPr>
          <p:cNvSpPr txBox="1"/>
          <p:nvPr/>
        </p:nvSpPr>
        <p:spPr>
          <a:xfrm>
            <a:off x="393539" y="1044121"/>
            <a:ext cx="252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PIPE LINE</a:t>
            </a:r>
            <a:endParaRPr kumimoji="1" lang="ko-Kore-KR" altLang="en-US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86D57C-E2CA-5C10-BC99-8DDEB259E476}"/>
              </a:ext>
            </a:extLst>
          </p:cNvPr>
          <p:cNvSpPr/>
          <p:nvPr/>
        </p:nvSpPr>
        <p:spPr>
          <a:xfrm>
            <a:off x="503497" y="941411"/>
            <a:ext cx="608687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2D30D-5BEB-B6F9-494F-081FC3C2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79" y="1199771"/>
            <a:ext cx="7091401" cy="38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설명</a:t>
            </a:r>
            <a:endParaRPr lang="en-US" altLang="ko-KR" sz="4400" b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86D57C-E2CA-5C10-BC99-8DDEB259E476}"/>
              </a:ext>
            </a:extLst>
          </p:cNvPr>
          <p:cNvSpPr/>
          <p:nvPr/>
        </p:nvSpPr>
        <p:spPr>
          <a:xfrm>
            <a:off x="503497" y="941411"/>
            <a:ext cx="279784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4B5465-C8A4-012F-E2C4-2BBB4505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4" y="1459038"/>
            <a:ext cx="8710051" cy="318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4D6A73-8DBA-A594-DCA3-B88D24869A24}"/>
              </a:ext>
            </a:extLst>
          </p:cNvPr>
          <p:cNvSpPr txBox="1"/>
          <p:nvPr/>
        </p:nvSpPr>
        <p:spPr>
          <a:xfrm>
            <a:off x="304798" y="1095104"/>
            <a:ext cx="1699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+mj-ea"/>
                <a:ea typeface="+mj-ea"/>
              </a:rPr>
              <a:t>[</a:t>
            </a:r>
            <a:r>
              <a:rPr kumimoji="1" lang="ko-Kore-KR" altLang="en-US" sz="1600" b="1" dirty="0">
                <a:latin typeface="+mj-ea"/>
                <a:ea typeface="+mj-ea"/>
              </a:rPr>
              <a:t>이미지</a:t>
            </a:r>
            <a:r>
              <a:rPr kumimoji="1" lang="ko-KR" altLang="en-US" sz="1600" b="1" dirty="0">
                <a:latin typeface="+mj-ea"/>
                <a:ea typeface="+mj-ea"/>
              </a:rPr>
              <a:t> 데이터</a:t>
            </a:r>
            <a:r>
              <a:rPr kumimoji="1" lang="en-US" altLang="ko-KR" sz="1600" b="1" dirty="0">
                <a:latin typeface="+mj-ea"/>
                <a:ea typeface="+mj-ea"/>
              </a:rPr>
              <a:t>]</a:t>
            </a:r>
            <a:endParaRPr kumimoji="1" lang="ko-Kore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189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설명</a:t>
            </a:r>
            <a:endParaRPr lang="en-US" altLang="ko-KR" sz="4400" b="1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6753488-7859-AC24-1A5D-00A01338A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1726"/>
              </p:ext>
            </p:extLst>
          </p:nvPr>
        </p:nvGraphicFramePr>
        <p:xfrm>
          <a:off x="393539" y="1370073"/>
          <a:ext cx="8361578" cy="3466495"/>
        </p:xfrm>
        <a:graphic>
          <a:graphicData uri="http://schemas.openxmlformats.org/drawingml/2006/table">
            <a:tbl>
              <a:tblPr firstRow="1" bandRow="1">
                <a:tableStyleId>{75DD8958-9022-40BC-8274-2FEEC4A47014}</a:tableStyleId>
              </a:tblPr>
              <a:tblGrid>
                <a:gridCol w="3583534">
                  <a:extLst>
                    <a:ext uri="{9D8B030D-6E8A-4147-A177-3AD203B41FA5}">
                      <a16:colId xmlns:a16="http://schemas.microsoft.com/office/drawing/2014/main" val="1479898522"/>
                    </a:ext>
                  </a:extLst>
                </a:gridCol>
                <a:gridCol w="1374886">
                  <a:extLst>
                    <a:ext uri="{9D8B030D-6E8A-4147-A177-3AD203B41FA5}">
                      <a16:colId xmlns:a16="http://schemas.microsoft.com/office/drawing/2014/main" val="3586990459"/>
                    </a:ext>
                  </a:extLst>
                </a:gridCol>
                <a:gridCol w="3403158">
                  <a:extLst>
                    <a:ext uri="{9D8B030D-6E8A-4147-A177-3AD203B41FA5}">
                      <a16:colId xmlns:a16="http://schemas.microsoft.com/office/drawing/2014/main" val="2480952983"/>
                    </a:ext>
                  </a:extLst>
                </a:gridCol>
              </a:tblGrid>
              <a:tr h="69281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latin typeface="+mn-ea"/>
                          <a:ea typeface="+mn-ea"/>
                        </a:rPr>
                        <a:t>학습</a:t>
                      </a:r>
                      <a:r>
                        <a:rPr lang="ko-KR" altLang="en-US" b="1" dirty="0">
                          <a:latin typeface="+mn-ea"/>
                          <a:ea typeface="+mn-ea"/>
                        </a:rPr>
                        <a:t> 데이터 항목 예시</a:t>
                      </a:r>
                      <a:endParaRPr lang="ko-Kore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가공 데이터 항목</a:t>
                      </a:r>
                      <a:endParaRPr lang="ko-Kore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b="1" dirty="0"/>
                        <a:t>JSON </a:t>
                      </a:r>
                      <a:r>
                        <a:rPr lang="ko-KR" altLang="en-US" b="1" dirty="0"/>
                        <a:t>예시</a:t>
                      </a:r>
                      <a:endParaRPr lang="ko-Kore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80087"/>
                  </a:ext>
                </a:extLst>
              </a:tr>
              <a:tr h="2723949">
                <a:tc>
                  <a:txBody>
                    <a:bodyPr/>
                    <a:lstStyle/>
                    <a:p>
                      <a:pPr algn="ctr"/>
                      <a:endParaRPr lang="ko-Kore-KR" altLang="en-US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200" b="0" dirty="0">
                          <a:latin typeface="+mn-ea"/>
                          <a:ea typeface="+mn-ea"/>
                        </a:rPr>
                        <a:t>도로</a:t>
                      </a: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 영역 정보</a:t>
                      </a: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+mn-ea"/>
                          <a:ea typeface="+mn-ea"/>
                        </a:rPr>
                        <a:t>객체 클래스 </a:t>
                      </a:r>
                      <a:r>
                        <a:rPr lang="en-US" altLang="ko-Kore-KR" sz="1200" b="0" dirty="0">
                          <a:latin typeface="+mn-ea"/>
                          <a:ea typeface="+mn-ea"/>
                        </a:rPr>
                        <a:t>(PM)</a:t>
                      </a:r>
                      <a:endParaRPr lang="en-US" altLang="ko-KR" sz="12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800" b="1" dirty="0"/>
                        <a:t>        "info": {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</a:t>
                      </a:r>
                      <a:r>
                        <a:rPr lang="en" altLang="ko-Kore-KR" sz="800" dirty="0" err="1"/>
                        <a:t>video_id</a:t>
                      </a:r>
                      <a:r>
                        <a:rPr lang="en" altLang="ko-Kore-KR" sz="800" dirty="0"/>
                        <a:t>": "C000282",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</a:t>
                      </a:r>
                      <a:r>
                        <a:rPr lang="en" altLang="ko-Kore-KR" sz="800" dirty="0" err="1"/>
                        <a:t>clip_id</a:t>
                      </a:r>
                      <a:r>
                        <a:rPr lang="en" altLang="ko-Kore-KR" sz="800" dirty="0"/>
                        <a:t>": "034”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"device": "B",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"time": "N",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"weather": "F",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     "</a:t>
                      </a:r>
                      <a:r>
                        <a:rPr lang="en" altLang="ko-Kore-KR" sz="800" dirty="0" err="1"/>
                        <a:t>is_scripted</a:t>
                      </a:r>
                      <a:r>
                        <a:rPr lang="en" altLang="ko-Kore-KR" sz="800" dirty="0"/>
                        <a:t>": "0",</a:t>
                      </a:r>
                    </a:p>
                    <a:p>
                      <a:pPr algn="l"/>
                      <a:endParaRPr lang="en" altLang="ko-Kore-KR" sz="800" b="1" dirty="0"/>
                    </a:p>
                    <a:p>
                      <a:pPr algn="l"/>
                      <a:r>
                        <a:rPr lang="en" altLang="ko-Kore-KR" sz="800" b="1" dirty="0"/>
                        <a:t> "description": { 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"</a:t>
                      </a:r>
                      <a:r>
                        <a:rPr lang="en" altLang="ko-Kore-KR" sz="800" dirty="0" err="1"/>
                        <a:t>frame_id</a:t>
                      </a:r>
                      <a:r>
                        <a:rPr lang="en" altLang="ko-Kore-KR" sz="800" dirty="0"/>
                        <a:t>": "0000", 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"</a:t>
                      </a:r>
                      <a:r>
                        <a:rPr lang="en" altLang="ko-Kore-KR" sz="800" dirty="0" err="1"/>
                        <a:t>imageWidth</a:t>
                      </a:r>
                      <a:r>
                        <a:rPr lang="en" altLang="ko-Kore-KR" sz="800" dirty="0"/>
                        <a:t>": 1920, </a:t>
                      </a:r>
                    </a:p>
                    <a:p>
                      <a:pPr algn="l"/>
                      <a:r>
                        <a:rPr lang="en" altLang="ko-Kore-KR" sz="800" dirty="0"/>
                        <a:t>           "</a:t>
                      </a:r>
                      <a:r>
                        <a:rPr lang="en" altLang="ko-Kore-KR" sz="800" dirty="0" err="1"/>
                        <a:t>imageHeight</a:t>
                      </a:r>
                      <a:r>
                        <a:rPr lang="en" altLang="ko-Kore-KR" sz="800" dirty="0"/>
                        <a:t>": 1080</a:t>
                      </a:r>
                    </a:p>
                    <a:p>
                      <a:pPr algn="l"/>
                      <a:endParaRPr lang="en" altLang="ko-Kore-KR" sz="800" dirty="0"/>
                    </a:p>
                    <a:p>
                      <a:pPr algn="l"/>
                      <a:r>
                        <a:rPr lang="en" altLang="ko-Kore-KR" sz="800" dirty="0"/>
                        <a:t> "</a:t>
                      </a:r>
                      <a:r>
                        <a:rPr lang="en" altLang="ko-Kore-KR" sz="800" b="1" dirty="0"/>
                        <a:t>annotations":[{ </a:t>
                      </a:r>
                    </a:p>
                    <a:p>
                      <a:pPr algn="l"/>
                      <a:r>
                        <a:rPr lang="en" altLang="ko-Kore-KR" sz="800" dirty="0"/>
                        <a:t>         "environment": [{ "</a:t>
                      </a:r>
                      <a:r>
                        <a:rPr lang="en" altLang="ko-Kore-KR" sz="800" dirty="0" err="1"/>
                        <a:t>area_code</a:t>
                      </a:r>
                      <a:r>
                        <a:rPr lang="en" altLang="ko-Kore-KR" sz="800" dirty="0"/>
                        <a:t>": "2", "</a:t>
                      </a:r>
                      <a:r>
                        <a:rPr lang="en" altLang="ko-Kore-KR" sz="800" dirty="0" err="1"/>
                        <a:t>shape_type</a:t>
                      </a:r>
                      <a:r>
                        <a:rPr lang="en" altLang="ko-Kore-KR" sz="800" dirty="0"/>
                        <a:t>": "polygon" "points": [[0,1], [3,28], [5,7], [130,323], [138,355]], }, </a:t>
                      </a:r>
                    </a:p>
                    <a:p>
                      <a:pPr algn="l"/>
                      <a:r>
                        <a:rPr lang="en" altLang="ko-Kore-KR" sz="800" dirty="0"/>
                        <a:t>{ "</a:t>
                      </a:r>
                      <a:r>
                        <a:rPr lang="en" altLang="ko-Kore-KR" sz="800" dirty="0" err="1"/>
                        <a:t>area_code</a:t>
                      </a:r>
                      <a:r>
                        <a:rPr lang="en" altLang="ko-Kore-KR" sz="800" dirty="0"/>
                        <a:t>": "5", "</a:t>
                      </a:r>
                      <a:r>
                        <a:rPr lang="en" altLang="ko-Kore-KR" sz="800" dirty="0" err="1"/>
                        <a:t>shape_type</a:t>
                      </a:r>
                      <a:r>
                        <a:rPr lang="en" altLang="ko-Kore-KR" sz="800" dirty="0"/>
                        <a:t>": "polygon" "points": [[0,5], [4,13], [6,34], [120,113], [132,125]], } ], </a:t>
                      </a:r>
                    </a:p>
                    <a:p>
                      <a:pPr algn="l"/>
                      <a:endParaRPr lang="en" altLang="ko-Kore-KR" sz="800" dirty="0"/>
                    </a:p>
                    <a:p>
                      <a:pPr algn="l"/>
                      <a:r>
                        <a:rPr lang="en" altLang="ko-Kore-KR" sz="800" b="1" dirty="0"/>
                        <a:t>[{ "PM": [{ </a:t>
                      </a:r>
                    </a:p>
                    <a:p>
                      <a:pPr algn="l"/>
                      <a:r>
                        <a:rPr lang="en" altLang="ko-Kore-KR" sz="800" dirty="0"/>
                        <a:t>         "</a:t>
                      </a:r>
                      <a:r>
                        <a:rPr lang="en" altLang="ko-Kore-KR" sz="800" dirty="0" err="1"/>
                        <a:t>PM_code</a:t>
                      </a:r>
                      <a:r>
                        <a:rPr lang="en" altLang="ko-Kore-KR" sz="800" dirty="0"/>
                        <a:t>": "13", "</a:t>
                      </a:r>
                      <a:r>
                        <a:rPr lang="en" altLang="ko-Kore-KR" sz="800" dirty="0" err="1"/>
                        <a:t>shape_type</a:t>
                      </a:r>
                      <a:r>
                        <a:rPr lang="en" altLang="ko-Kore-KR" sz="800" dirty="0"/>
                        <a:t>": "</a:t>
                      </a:r>
                      <a:r>
                        <a:rPr lang="en" altLang="ko-Kore-KR" sz="800" dirty="0" err="1"/>
                        <a:t>bbox</a:t>
                      </a:r>
                      <a:r>
                        <a:rPr lang="en" altLang="ko-Kore-KR" sz="800" dirty="0"/>
                        <a:t>" "points": [30,120,30,40], },             { "</a:t>
                      </a:r>
                      <a:r>
                        <a:rPr lang="en" altLang="ko-Kore-KR" sz="800" dirty="0" err="1"/>
                        <a:t>PM_code</a:t>
                      </a:r>
                      <a:r>
                        <a:rPr lang="en" altLang="ko-Kore-KR" sz="800" dirty="0"/>
                        <a:t>": "15", "</a:t>
                      </a:r>
                      <a:r>
                        <a:rPr lang="en" altLang="ko-Kore-KR" sz="800" dirty="0" err="1"/>
                        <a:t>shape_type</a:t>
                      </a:r>
                      <a:r>
                        <a:rPr lang="en" altLang="ko-Kore-KR" sz="800" dirty="0"/>
                        <a:t>": "</a:t>
                      </a:r>
                      <a:r>
                        <a:rPr lang="en" altLang="ko-Kore-KR" sz="800" dirty="0" err="1"/>
                        <a:t>bbox</a:t>
                      </a:r>
                      <a:r>
                        <a:rPr lang="en" altLang="ko-Kore-KR" sz="800" dirty="0"/>
                        <a:t>" "points": [50,180,70,60],, } ], }</a:t>
                      </a:r>
                      <a:endParaRPr lang="ko-Kore-KR" altLang="en-US" sz="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315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BC0E9A-6156-D632-D1A3-E79CCD072150}"/>
              </a:ext>
            </a:extLst>
          </p:cNvPr>
          <p:cNvSpPr txBox="1"/>
          <p:nvPr/>
        </p:nvSpPr>
        <p:spPr>
          <a:xfrm>
            <a:off x="353520" y="1022014"/>
            <a:ext cx="157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+mj-ea"/>
                <a:ea typeface="+mj-ea"/>
              </a:rPr>
              <a:t>[JSON </a:t>
            </a:r>
            <a:r>
              <a:rPr kumimoji="1" lang="ko-KR" altLang="en-US" sz="1600" b="1" dirty="0">
                <a:latin typeface="+mj-ea"/>
                <a:ea typeface="+mj-ea"/>
              </a:rPr>
              <a:t>데이터</a:t>
            </a:r>
            <a:r>
              <a:rPr kumimoji="1" lang="en-US" altLang="ko-KR" sz="1600" b="1" dirty="0">
                <a:latin typeface="+mj-ea"/>
                <a:ea typeface="+mj-ea"/>
              </a:rPr>
              <a:t>]</a:t>
            </a:r>
            <a:endParaRPr kumimoji="1" lang="ko-Kore-KR" altLang="en-US" sz="1600" b="1" dirty="0">
              <a:latin typeface="+mj-ea"/>
              <a:ea typeface="+mj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18F18-A519-63AF-11E1-F6788A09E74C}"/>
              </a:ext>
            </a:extLst>
          </p:cNvPr>
          <p:cNvGrpSpPr/>
          <p:nvPr/>
        </p:nvGrpSpPr>
        <p:grpSpPr>
          <a:xfrm>
            <a:off x="1280480" y="2181546"/>
            <a:ext cx="1870842" cy="2655022"/>
            <a:chOff x="1138966" y="2077106"/>
            <a:chExt cx="1870842" cy="26550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1CC8F7-777E-8988-F864-967D92BC0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3789" y="2077106"/>
              <a:ext cx="1741199" cy="12849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3D4D598-C771-7D68-9194-E8D29531E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0690"/>
            <a:stretch/>
          </p:blipFill>
          <p:spPr>
            <a:xfrm>
              <a:off x="1203788" y="3362055"/>
              <a:ext cx="1741199" cy="11573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382EB5-CF78-65BB-0F9C-C72D04CE67A8}"/>
                </a:ext>
              </a:extLst>
            </p:cNvPr>
            <p:cNvSpPr txBox="1"/>
            <p:nvPr/>
          </p:nvSpPr>
          <p:spPr>
            <a:xfrm>
              <a:off x="1138966" y="4516684"/>
              <a:ext cx="18708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800" dirty="0"/>
                <a:t>[</a:t>
              </a:r>
              <a:r>
                <a:rPr kumimoji="1" lang="ko-Kore-KR" altLang="en-US" sz="800" dirty="0"/>
                <a:t>그림</a:t>
              </a:r>
              <a:r>
                <a:rPr kumimoji="1" lang="ko-KR" altLang="en-US" sz="800" dirty="0"/>
                <a:t>  </a:t>
              </a:r>
              <a:r>
                <a:rPr kumimoji="1" lang="en-US" altLang="ko-KR" sz="800" dirty="0"/>
                <a:t>2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]</a:t>
              </a:r>
              <a:r>
                <a:rPr kumimoji="1" lang="ko-KR" altLang="en-US" sz="800" dirty="0"/>
                <a:t> </a:t>
              </a:r>
              <a:r>
                <a:rPr kumimoji="1" lang="ko-KR" altLang="en-US" sz="800" dirty="0" err="1"/>
                <a:t>바운딩</a:t>
              </a:r>
              <a:r>
                <a:rPr kumimoji="1" lang="ko-KR" altLang="en-US" sz="800" dirty="0"/>
                <a:t> 박스 처리된 이미지</a:t>
              </a:r>
              <a:endParaRPr kumimoji="1" lang="ko-Kore-KR" altLang="en-US" sz="800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5BA2AF-F2E0-7B42-5F05-1299DF74DF34}"/>
              </a:ext>
            </a:extLst>
          </p:cNvPr>
          <p:cNvSpPr/>
          <p:nvPr/>
        </p:nvSpPr>
        <p:spPr>
          <a:xfrm>
            <a:off x="503497" y="941411"/>
            <a:ext cx="279784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65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>
            <a:spLocks noGrp="1"/>
          </p:cNvSpPr>
          <p:nvPr>
            <p:ph type="title"/>
          </p:nvPr>
        </p:nvSpPr>
        <p:spPr>
          <a:xfrm>
            <a:off x="1877924" y="437963"/>
            <a:ext cx="5081675" cy="167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</a:t>
            </a:r>
            <a:endParaRPr dirty="0"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1"/>
          </p:nvPr>
        </p:nvSpPr>
        <p:spPr>
          <a:xfrm>
            <a:off x="2081125" y="3224950"/>
            <a:ext cx="432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Segmentation Anything Model</a:t>
            </a:r>
            <a:endParaRPr sz="2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44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>
                <a:solidFill>
                  <a:schemeClr val="accent6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SAM </a:t>
            </a:r>
            <a:r>
              <a:rPr lang="ko-KR" altLang="en-US" sz="4400" b="1" dirty="0">
                <a:solidFill>
                  <a:schemeClr val="accent6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방법 및 원리</a:t>
            </a:r>
            <a:endParaRPr lang="en-US" altLang="ko-KR" sz="4400" b="1" dirty="0">
              <a:solidFill>
                <a:schemeClr val="accent6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4F246-6CFB-6AE7-29B2-3D5EAC0FD7E8}"/>
              </a:ext>
            </a:extLst>
          </p:cNvPr>
          <p:cNvSpPr/>
          <p:nvPr/>
        </p:nvSpPr>
        <p:spPr>
          <a:xfrm>
            <a:off x="503497" y="941411"/>
            <a:ext cx="4531641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FF5D3F-15CD-5FD5-F915-C5CBEE4A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9" y="1184587"/>
            <a:ext cx="4330767" cy="3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84CFC7-010C-3F0D-E50A-6F2E8BDD858E}"/>
              </a:ext>
            </a:extLst>
          </p:cNvPr>
          <p:cNvGrpSpPr/>
          <p:nvPr/>
        </p:nvGrpSpPr>
        <p:grpSpPr>
          <a:xfrm>
            <a:off x="6332266" y="1433703"/>
            <a:ext cx="2239804" cy="2021159"/>
            <a:chOff x="1785786" y="0"/>
            <a:chExt cx="6203366" cy="5143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EDC23A2-0D4D-EB96-D539-1859B60E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5786" y="0"/>
              <a:ext cx="1000427" cy="51435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3C60F4-739E-E25E-30FE-564BC75C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241" y="0"/>
              <a:ext cx="1224132" cy="5143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907241-54DC-B4F5-A8DB-EAC63615E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5668" y="0"/>
              <a:ext cx="1296865" cy="5143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5E5FA1-F66E-B9F7-8E36-DC5BF8DA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8828" y="0"/>
              <a:ext cx="1189503" cy="51435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87A740-5927-9EB3-9E60-129D8088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0352" y="0"/>
              <a:ext cx="1080567" cy="51435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84EC843-12F6-B894-0A88-A84E6B99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4533" y="0"/>
              <a:ext cx="1194619" cy="51435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BE8A19-B958-3A13-EEFE-A4AF3DB2B630}"/>
              </a:ext>
            </a:extLst>
          </p:cNvPr>
          <p:cNvSpPr txBox="1"/>
          <p:nvPr/>
        </p:nvSpPr>
        <p:spPr>
          <a:xfrm>
            <a:off x="7144392" y="3709797"/>
            <a:ext cx="615553" cy="307777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6"/>
                </a:solidFill>
              </a:rPr>
              <a:t>…</a:t>
            </a:r>
            <a:endParaRPr kumimoji="1" lang="ko-Kore-KR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15904FCD-61B8-BFC7-8649-922962E96FB4}"/>
              </a:ext>
            </a:extLst>
          </p:cNvPr>
          <p:cNvSpPr/>
          <p:nvPr/>
        </p:nvSpPr>
        <p:spPr>
          <a:xfrm>
            <a:off x="5224065" y="2852696"/>
            <a:ext cx="718891" cy="60216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215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>
            <a:spLocks noGrp="1"/>
          </p:cNvSpPr>
          <p:nvPr>
            <p:ph type="title"/>
          </p:nvPr>
        </p:nvSpPr>
        <p:spPr>
          <a:xfrm>
            <a:off x="2081124" y="1466663"/>
            <a:ext cx="4820419" cy="16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</a:rPr>
              <a:t>56,450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1"/>
          </p:nvPr>
        </p:nvSpPr>
        <p:spPr>
          <a:xfrm>
            <a:off x="2081124" y="3403855"/>
            <a:ext cx="432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AI HUB  Validation </a:t>
            </a:r>
            <a:r>
              <a:rPr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데이터</a:t>
            </a:r>
            <a:endParaRPr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62" name="Google Shape;962;p52"/>
          <p:cNvSpPr txBox="1"/>
          <p:nvPr/>
        </p:nvSpPr>
        <p:spPr>
          <a:xfrm>
            <a:off x="2081124" y="549524"/>
            <a:ext cx="3325763" cy="5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sap"/>
                <a:sym typeface="Asap"/>
              </a:rPr>
              <a:t>데이터 </a:t>
            </a:r>
            <a:r>
              <a:rPr lang="ko-KR" altLang="en-US" sz="3600" dirty="0" err="1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sap"/>
                <a:sym typeface="Asap"/>
              </a:rPr>
              <a:t>전처리</a:t>
            </a:r>
            <a:endParaRPr sz="3600" dirty="0">
              <a:solidFill>
                <a:schemeClr val="accent2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38599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" grpId="0" animBg="1"/>
      <p:bldP spid="96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>
            <a:spLocks noGrp="1"/>
          </p:cNvSpPr>
          <p:nvPr>
            <p:ph type="title"/>
          </p:nvPr>
        </p:nvSpPr>
        <p:spPr>
          <a:xfrm>
            <a:off x="2081124" y="1466663"/>
            <a:ext cx="3873361" cy="16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4,883</a:t>
            </a:r>
            <a:endParaRPr dirty="0"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1"/>
          </p:nvPr>
        </p:nvSpPr>
        <p:spPr>
          <a:xfrm>
            <a:off x="2081124" y="3403855"/>
            <a:ext cx="432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도로 지형지물 이미지 데이터</a:t>
            </a:r>
            <a:endParaRPr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62" name="Google Shape;962;p52"/>
          <p:cNvSpPr txBox="1"/>
          <p:nvPr/>
        </p:nvSpPr>
        <p:spPr>
          <a:xfrm>
            <a:off x="2081124" y="549524"/>
            <a:ext cx="3325763" cy="5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sap"/>
                <a:sym typeface="Asap"/>
              </a:rPr>
              <a:t>데이터 </a:t>
            </a:r>
            <a:r>
              <a:rPr lang="ko-KR" altLang="en-US" sz="3600" dirty="0" err="1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sap"/>
                <a:sym typeface="Asap"/>
              </a:rPr>
              <a:t>전처리</a:t>
            </a:r>
            <a:endParaRPr sz="3600" dirty="0">
              <a:solidFill>
                <a:schemeClr val="accent2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321899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" grpId="0" animBg="1"/>
      <p:bldP spid="96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title"/>
          </p:nvPr>
        </p:nvSpPr>
        <p:spPr>
          <a:xfrm>
            <a:off x="446314" y="2137395"/>
            <a:ext cx="248347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3,446</a:t>
            </a:r>
            <a:endParaRPr dirty="0"/>
          </a:p>
        </p:txBody>
      </p:sp>
      <p:sp>
        <p:nvSpPr>
          <p:cNvPr id="969" name="Google Shape;969;p53"/>
          <p:cNvSpPr txBox="1">
            <a:spLocks noGrp="1"/>
          </p:cNvSpPr>
          <p:nvPr>
            <p:ph type="subTitle" idx="1"/>
          </p:nvPr>
        </p:nvSpPr>
        <p:spPr>
          <a:xfrm>
            <a:off x="629949" y="3176471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TRAIN DATA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70" name="Google Shape;970;p53"/>
          <p:cNvSpPr txBox="1">
            <a:spLocks noGrp="1"/>
          </p:cNvSpPr>
          <p:nvPr>
            <p:ph type="title" idx="2"/>
          </p:nvPr>
        </p:nvSpPr>
        <p:spPr>
          <a:xfrm>
            <a:off x="3614875" y="2137388"/>
            <a:ext cx="1914250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983</a:t>
            </a:r>
            <a:endParaRPr dirty="0"/>
          </a:p>
        </p:txBody>
      </p:sp>
      <p:sp>
        <p:nvSpPr>
          <p:cNvPr id="971" name="Google Shape;971;p53"/>
          <p:cNvSpPr txBox="1">
            <a:spLocks noGrp="1"/>
          </p:cNvSpPr>
          <p:nvPr>
            <p:ph type="subTitle" idx="3"/>
          </p:nvPr>
        </p:nvSpPr>
        <p:spPr>
          <a:xfrm>
            <a:off x="3513900" y="3176471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VALID DATA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72" name="Google Shape;972;p53"/>
          <p:cNvSpPr txBox="1">
            <a:spLocks noGrp="1"/>
          </p:cNvSpPr>
          <p:nvPr>
            <p:ph type="title" idx="4"/>
          </p:nvPr>
        </p:nvSpPr>
        <p:spPr>
          <a:xfrm>
            <a:off x="6214217" y="2137395"/>
            <a:ext cx="1914249" cy="9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454</a:t>
            </a:r>
            <a:endParaRPr dirty="0"/>
          </a:p>
        </p:txBody>
      </p:sp>
      <p:sp>
        <p:nvSpPr>
          <p:cNvPr id="973" name="Google Shape;973;p53"/>
          <p:cNvSpPr txBox="1">
            <a:spLocks noGrp="1"/>
          </p:cNvSpPr>
          <p:nvPr>
            <p:ph type="subTitle" idx="5"/>
          </p:nvPr>
        </p:nvSpPr>
        <p:spPr>
          <a:xfrm>
            <a:off x="6113241" y="3176471"/>
            <a:ext cx="21162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TEST DATA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Google Shape;968;p53">
            <a:extLst>
              <a:ext uri="{FF2B5EF4-FFF2-40B4-BE49-F238E27FC236}">
                <a16:creationId xmlns:a16="http://schemas.microsoft.com/office/drawing/2014/main" id="{83243394-3DD9-B982-ACB1-E5FFBBDB0D7A}"/>
              </a:ext>
            </a:extLst>
          </p:cNvPr>
          <p:cNvSpPr txBox="1">
            <a:spLocks/>
          </p:cNvSpPr>
          <p:nvPr/>
        </p:nvSpPr>
        <p:spPr>
          <a:xfrm>
            <a:off x="932966" y="3846247"/>
            <a:ext cx="1510165" cy="564791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Libre Franklin"/>
              <a:buNone/>
              <a:defRPr sz="60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70%</a:t>
            </a:r>
            <a:endParaRPr lang="en-US" sz="3200" dirty="0"/>
          </a:p>
        </p:txBody>
      </p:sp>
      <p:sp>
        <p:nvSpPr>
          <p:cNvPr id="5" name="Google Shape;968;p53">
            <a:extLst>
              <a:ext uri="{FF2B5EF4-FFF2-40B4-BE49-F238E27FC236}">
                <a16:creationId xmlns:a16="http://schemas.microsoft.com/office/drawing/2014/main" id="{115D67D5-669B-8534-307F-9ADE35649BE8}"/>
              </a:ext>
            </a:extLst>
          </p:cNvPr>
          <p:cNvSpPr txBox="1">
            <a:spLocks/>
          </p:cNvSpPr>
          <p:nvPr/>
        </p:nvSpPr>
        <p:spPr>
          <a:xfrm>
            <a:off x="3816917" y="3846246"/>
            <a:ext cx="1510165" cy="564791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Libre Franklin"/>
              <a:buNone/>
              <a:defRPr sz="60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>
                <a:solidFill>
                  <a:schemeClr val="tx2"/>
                </a:solidFill>
              </a:rPr>
              <a:t>20%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" name="Google Shape;968;p53">
            <a:extLst>
              <a:ext uri="{FF2B5EF4-FFF2-40B4-BE49-F238E27FC236}">
                <a16:creationId xmlns:a16="http://schemas.microsoft.com/office/drawing/2014/main" id="{0BE415E2-96B5-F68E-C2F6-6310A9F581C8}"/>
              </a:ext>
            </a:extLst>
          </p:cNvPr>
          <p:cNvSpPr txBox="1">
            <a:spLocks/>
          </p:cNvSpPr>
          <p:nvPr/>
        </p:nvSpPr>
        <p:spPr>
          <a:xfrm>
            <a:off x="6416258" y="3846245"/>
            <a:ext cx="1510165" cy="564791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Libre Franklin"/>
              <a:buNone/>
              <a:defRPr sz="6000" b="1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>
                <a:solidFill>
                  <a:schemeClr val="bg1"/>
                </a:solidFill>
              </a:rPr>
              <a:t>10%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2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  <a:endParaRPr dirty="0"/>
          </a:p>
        </p:txBody>
      </p:sp>
      <p:sp>
        <p:nvSpPr>
          <p:cNvPr id="844" name="Google Shape;844;p47"/>
          <p:cNvSpPr txBox="1">
            <a:spLocks noGrp="1"/>
          </p:cNvSpPr>
          <p:nvPr>
            <p:ph type="subTitle" idx="1"/>
          </p:nvPr>
        </p:nvSpPr>
        <p:spPr>
          <a:xfrm>
            <a:off x="724148" y="2972100"/>
            <a:ext cx="2063070" cy="73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 Facebook</a:t>
            </a:r>
            <a:r>
              <a:rPr lang="ko-KR" altLang="en-US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 개발한 객체 탐지 모델</a:t>
            </a:r>
            <a:endParaRPr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2"/>
          </p:nvPr>
        </p:nvSpPr>
        <p:spPr>
          <a:xfrm>
            <a:off x="2982557" y="2981477"/>
            <a:ext cx="1982100" cy="1031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치엔</a:t>
            </a:r>
            <a:r>
              <a:rPr lang="en-US" altLang="ko-KR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b="1" dirty="0" err="1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야오</a:t>
            </a:r>
            <a:r>
              <a:rPr lang="ko-KR" altLang="en-US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왕이 개발한  </a:t>
            </a:r>
            <a:r>
              <a:rPr lang="en-US" altLang="ko-KR" b="1" dirty="0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bag-of-freebies</a:t>
            </a:r>
            <a:r>
              <a:rPr lang="ko-KR" altLang="en-US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기법을 사용한 모델</a:t>
            </a:r>
            <a:endParaRPr lang="en-US" altLang="ko-KR" b="1" dirty="0">
              <a:solidFill>
                <a:schemeClr val="accent3"/>
              </a:solidFill>
              <a:effectLst/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846" name="Google Shape;846;p47"/>
          <p:cNvSpPr txBox="1">
            <a:spLocks noGrp="1"/>
          </p:cNvSpPr>
          <p:nvPr>
            <p:ph type="subTitle" idx="3"/>
          </p:nvPr>
        </p:nvSpPr>
        <p:spPr>
          <a:xfrm>
            <a:off x="5253470" y="2972101"/>
            <a:ext cx="198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b="1" dirty="0" err="1">
                <a:solidFill>
                  <a:schemeClr val="accent3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Ultralytic</a:t>
            </a:r>
            <a:r>
              <a:rPr lang="en-US" altLang="ko-Kore-KR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</a:t>
            </a:r>
            <a:r>
              <a:rPr lang="ko-Kore-KR" altLang="en-US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에서</a:t>
            </a:r>
            <a:r>
              <a:rPr lang="ko-KR" altLang="en-US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개발한 객체 탐지 모델 </a:t>
            </a:r>
            <a:endParaRPr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7"/>
          </p:nvPr>
        </p:nvSpPr>
        <p:spPr>
          <a:xfrm>
            <a:off x="720000" y="2536775"/>
            <a:ext cx="197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Detectron2</a:t>
            </a:r>
            <a:endParaRPr dirty="0"/>
          </a:p>
        </p:txBody>
      </p:sp>
      <p:sp>
        <p:nvSpPr>
          <p:cNvPr id="851" name="Google Shape;851;p47"/>
          <p:cNvSpPr txBox="1">
            <a:spLocks noGrp="1"/>
          </p:cNvSpPr>
          <p:nvPr>
            <p:ph type="subTitle" idx="8"/>
          </p:nvPr>
        </p:nvSpPr>
        <p:spPr>
          <a:xfrm>
            <a:off x="2982557" y="2546151"/>
            <a:ext cx="198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YOLOv7</a:t>
            </a:r>
            <a:endParaRPr dirty="0"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9"/>
          </p:nvPr>
        </p:nvSpPr>
        <p:spPr>
          <a:xfrm>
            <a:off x="5257627" y="2536775"/>
            <a:ext cx="198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YOLOv8</a:t>
            </a:r>
            <a:endParaRPr dirty="0"/>
          </a:p>
        </p:txBody>
      </p:sp>
      <p:sp>
        <p:nvSpPr>
          <p:cNvPr id="857" name="Google Shape;857;p47"/>
          <p:cNvSpPr/>
          <p:nvPr/>
        </p:nvSpPr>
        <p:spPr>
          <a:xfrm>
            <a:off x="849548" y="1814108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3113105" y="1823484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5387168" y="1814108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559;p80">
            <a:extLst>
              <a:ext uri="{FF2B5EF4-FFF2-40B4-BE49-F238E27FC236}">
                <a16:creationId xmlns:a16="http://schemas.microsoft.com/office/drawing/2014/main" id="{988C8AD4-CADD-9883-09C6-28C63447C64A}"/>
              </a:ext>
            </a:extLst>
          </p:cNvPr>
          <p:cNvSpPr/>
          <p:nvPr/>
        </p:nvSpPr>
        <p:spPr>
          <a:xfrm>
            <a:off x="911469" y="1889092"/>
            <a:ext cx="612657" cy="572700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0062;p79">
            <a:extLst>
              <a:ext uri="{FF2B5EF4-FFF2-40B4-BE49-F238E27FC236}">
                <a16:creationId xmlns:a16="http://schemas.microsoft.com/office/drawing/2014/main" id="{3E0B259D-70A4-E325-463A-34808F2693A7}"/>
              </a:ext>
            </a:extLst>
          </p:cNvPr>
          <p:cNvSpPr/>
          <p:nvPr/>
        </p:nvSpPr>
        <p:spPr>
          <a:xfrm>
            <a:off x="5435515" y="1858968"/>
            <a:ext cx="639806" cy="632947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186;p79">
            <a:extLst>
              <a:ext uri="{FF2B5EF4-FFF2-40B4-BE49-F238E27FC236}">
                <a16:creationId xmlns:a16="http://schemas.microsoft.com/office/drawing/2014/main" id="{569CBD3D-4F16-2D89-9F92-8EDC480D6567}"/>
              </a:ext>
            </a:extLst>
          </p:cNvPr>
          <p:cNvSpPr/>
          <p:nvPr/>
        </p:nvSpPr>
        <p:spPr>
          <a:xfrm>
            <a:off x="3163816" y="1889092"/>
            <a:ext cx="635077" cy="605283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9"/>
          <p:cNvSpPr txBox="1">
            <a:spLocks noGrp="1"/>
          </p:cNvSpPr>
          <p:nvPr>
            <p:ph type="subTitle" idx="9"/>
          </p:nvPr>
        </p:nvSpPr>
        <p:spPr>
          <a:xfrm>
            <a:off x="1644693" y="1373650"/>
            <a:ext cx="2117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트 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67" name="Google Shape;667;p39"/>
          <p:cNvSpPr txBox="1">
            <a:spLocks noGrp="1"/>
          </p:cNvSpPr>
          <p:nvPr>
            <p:ph type="title"/>
          </p:nvPr>
        </p:nvSpPr>
        <p:spPr>
          <a:xfrm>
            <a:off x="715100" y="1373649"/>
            <a:ext cx="85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subTitle" idx="1"/>
          </p:nvPr>
        </p:nvSpPr>
        <p:spPr>
          <a:xfrm>
            <a:off x="1649593" y="20846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 설명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69" name="Google Shape;669;p39"/>
          <p:cNvSpPr txBox="1">
            <a:spLocks noGrp="1"/>
          </p:cNvSpPr>
          <p:nvPr>
            <p:ph type="title" idx="2"/>
          </p:nvPr>
        </p:nvSpPr>
        <p:spPr>
          <a:xfrm>
            <a:off x="4064600" y="1373650"/>
            <a:ext cx="85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70" name="Google Shape;670;p39"/>
          <p:cNvSpPr txBox="1">
            <a:spLocks noGrp="1"/>
          </p:cNvSpPr>
          <p:nvPr>
            <p:ph type="subTitle" idx="3"/>
          </p:nvPr>
        </p:nvSpPr>
        <p:spPr>
          <a:xfrm>
            <a:off x="4999093" y="20846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별 역할 수행 설명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71" name="Google Shape;671;p39"/>
          <p:cNvSpPr txBox="1">
            <a:spLocks noGrp="1"/>
          </p:cNvSpPr>
          <p:nvPr>
            <p:ph type="title" idx="4"/>
          </p:nvPr>
        </p:nvSpPr>
        <p:spPr>
          <a:xfrm>
            <a:off x="715100" y="3163049"/>
            <a:ext cx="85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2" name="Google Shape;672;p39"/>
          <p:cNvSpPr txBox="1">
            <a:spLocks noGrp="1"/>
          </p:cNvSpPr>
          <p:nvPr>
            <p:ph type="subTitle" idx="5"/>
          </p:nvPr>
        </p:nvSpPr>
        <p:spPr>
          <a:xfrm>
            <a:off x="1649593" y="38953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 수행 절차 설명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73" name="Google Shape;673;p39"/>
          <p:cNvSpPr txBox="1">
            <a:spLocks noGrp="1"/>
          </p:cNvSpPr>
          <p:nvPr>
            <p:ph type="title" idx="6"/>
          </p:nvPr>
        </p:nvSpPr>
        <p:spPr>
          <a:xfrm>
            <a:off x="4064600" y="3163049"/>
            <a:ext cx="85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4" name="Google Shape;674;p39"/>
          <p:cNvSpPr txBox="1">
            <a:spLocks noGrp="1"/>
          </p:cNvSpPr>
          <p:nvPr>
            <p:ph type="subTitle" idx="7"/>
          </p:nvPr>
        </p:nvSpPr>
        <p:spPr>
          <a:xfrm>
            <a:off x="4999093" y="38953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웹페이지 구현 및 총평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75" name="Google Shape;675;p3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목차</a:t>
            </a:r>
            <a:endParaRPr lang="en" sz="3600" dirty="0"/>
          </a:p>
        </p:txBody>
      </p:sp>
      <p:sp>
        <p:nvSpPr>
          <p:cNvPr id="676" name="Google Shape;676;p39"/>
          <p:cNvSpPr txBox="1">
            <a:spLocks noGrp="1"/>
          </p:cNvSpPr>
          <p:nvPr>
            <p:ph type="subTitle" idx="13"/>
          </p:nvPr>
        </p:nvSpPr>
        <p:spPr>
          <a:xfrm>
            <a:off x="4999093" y="1373650"/>
            <a:ext cx="2117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구성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77" name="Google Shape;677;p39"/>
          <p:cNvSpPr txBox="1">
            <a:spLocks noGrp="1"/>
          </p:cNvSpPr>
          <p:nvPr>
            <p:ph type="subTitle" idx="14"/>
          </p:nvPr>
        </p:nvSpPr>
        <p:spPr>
          <a:xfrm>
            <a:off x="1644692" y="3179825"/>
            <a:ext cx="2419908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수행 절차 및 방법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78" name="Google Shape;678;p39"/>
          <p:cNvSpPr txBox="1">
            <a:spLocks noGrp="1"/>
          </p:cNvSpPr>
          <p:nvPr>
            <p:ph type="subTitle" idx="15"/>
          </p:nvPr>
        </p:nvSpPr>
        <p:spPr>
          <a:xfrm>
            <a:off x="4999093" y="3179825"/>
            <a:ext cx="2117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수행 결과</a:t>
            </a:r>
            <a:endParaRPr lang="en-US" altLang="ko-KR" sz="2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79" name="Google Shape;679;p39"/>
          <p:cNvSpPr txBox="1">
            <a:spLocks noGrp="1"/>
          </p:cNvSpPr>
          <p:nvPr>
            <p:ph type="sldNum" idx="12"/>
          </p:nvPr>
        </p:nvSpPr>
        <p:spPr>
          <a:xfrm>
            <a:off x="68381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8"/>
          <p:cNvSpPr txBox="1">
            <a:spLocks noGrp="1"/>
          </p:cNvSpPr>
          <p:nvPr>
            <p:ph type="title"/>
          </p:nvPr>
        </p:nvSpPr>
        <p:spPr>
          <a:xfrm>
            <a:off x="3106039" y="759458"/>
            <a:ext cx="27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Detectron2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Google Shape;844;p47">
            <a:extLst>
              <a:ext uri="{FF2B5EF4-FFF2-40B4-BE49-F238E27FC236}">
                <a16:creationId xmlns:a16="http://schemas.microsoft.com/office/drawing/2014/main" id="{6B580EE7-E55D-715C-42DD-F4677126F9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2700" y="2024357"/>
            <a:ext cx="6836500" cy="2636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FAIR (Facebook AI Research Team)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에서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Detectron1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다음의 모델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Mask R-CNN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모델 기발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ko-KR" altLang="en-US" sz="1800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페이스북 딥러닝 프레임워크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Caffe2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학습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 err="1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Pytorch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최적화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CUDA, C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  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-&gt;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 좋은 성능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0" name="Google Shape;857;p47">
            <a:extLst>
              <a:ext uri="{FF2B5EF4-FFF2-40B4-BE49-F238E27FC236}">
                <a16:creationId xmlns:a16="http://schemas.microsoft.com/office/drawing/2014/main" id="{45E0E889-BBF8-679D-0AD9-2DBAF2A598A5}"/>
              </a:ext>
            </a:extLst>
          </p:cNvPr>
          <p:cNvSpPr/>
          <p:nvPr/>
        </p:nvSpPr>
        <p:spPr>
          <a:xfrm>
            <a:off x="2002699" y="510190"/>
            <a:ext cx="975709" cy="975709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559;p80">
            <a:extLst>
              <a:ext uri="{FF2B5EF4-FFF2-40B4-BE49-F238E27FC236}">
                <a16:creationId xmlns:a16="http://schemas.microsoft.com/office/drawing/2014/main" id="{BC1B2DE9-3D00-C3E2-DDE7-BF36961C082E}"/>
              </a:ext>
            </a:extLst>
          </p:cNvPr>
          <p:cNvSpPr/>
          <p:nvPr/>
        </p:nvSpPr>
        <p:spPr>
          <a:xfrm>
            <a:off x="2064621" y="585175"/>
            <a:ext cx="811643" cy="758708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8"/>
          <p:cNvSpPr txBox="1">
            <a:spLocks noGrp="1"/>
          </p:cNvSpPr>
          <p:nvPr>
            <p:ph type="title"/>
          </p:nvPr>
        </p:nvSpPr>
        <p:spPr>
          <a:xfrm>
            <a:off x="3106039" y="759458"/>
            <a:ext cx="27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YOLOv7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Google Shape;844;p47">
            <a:extLst>
              <a:ext uri="{FF2B5EF4-FFF2-40B4-BE49-F238E27FC236}">
                <a16:creationId xmlns:a16="http://schemas.microsoft.com/office/drawing/2014/main" id="{6B580EE7-E55D-715C-42DD-F4677126F9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2700" y="2024357"/>
            <a:ext cx="6836500" cy="2636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Bag-of-freebies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C++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기반   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-&gt;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GPU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사용 시 초당 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170 frame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sz="1800" b="1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Single Netwo</a:t>
            </a: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rk 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하나만 사용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ko-KR" altLang="en-US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작은 크기의 이미지 탐지 어려움</a:t>
            </a: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0" name="Google Shape;857;p47">
            <a:extLst>
              <a:ext uri="{FF2B5EF4-FFF2-40B4-BE49-F238E27FC236}">
                <a16:creationId xmlns:a16="http://schemas.microsoft.com/office/drawing/2014/main" id="{45E0E889-BBF8-679D-0AD9-2DBAF2A598A5}"/>
              </a:ext>
            </a:extLst>
          </p:cNvPr>
          <p:cNvSpPr/>
          <p:nvPr/>
        </p:nvSpPr>
        <p:spPr>
          <a:xfrm>
            <a:off x="2002699" y="510190"/>
            <a:ext cx="975709" cy="975709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186;p79">
            <a:extLst>
              <a:ext uri="{FF2B5EF4-FFF2-40B4-BE49-F238E27FC236}">
                <a16:creationId xmlns:a16="http://schemas.microsoft.com/office/drawing/2014/main" id="{9C4A8C61-D31A-06E7-61F1-DB551CD5ECAC}"/>
              </a:ext>
            </a:extLst>
          </p:cNvPr>
          <p:cNvSpPr/>
          <p:nvPr/>
        </p:nvSpPr>
        <p:spPr>
          <a:xfrm>
            <a:off x="2051838" y="579911"/>
            <a:ext cx="877429" cy="836265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97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8"/>
          <p:cNvSpPr txBox="1">
            <a:spLocks noGrp="1"/>
          </p:cNvSpPr>
          <p:nvPr>
            <p:ph type="title"/>
          </p:nvPr>
        </p:nvSpPr>
        <p:spPr>
          <a:xfrm>
            <a:off x="3106039" y="759458"/>
            <a:ext cx="27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YOLOv8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Google Shape;844;p47">
            <a:extLst>
              <a:ext uri="{FF2B5EF4-FFF2-40B4-BE49-F238E27FC236}">
                <a16:creationId xmlns:a16="http://schemas.microsoft.com/office/drawing/2014/main" id="{6B580EE7-E55D-715C-42DD-F4677126F9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2700" y="2024357"/>
            <a:ext cx="6836500" cy="2636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en" altLang="ko-Kore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YOLOv3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와 </a:t>
            </a:r>
            <a:r>
              <a:rPr lang="en" altLang="ko-Kore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YOLOv5 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모델의 저자인 </a:t>
            </a:r>
            <a:r>
              <a:rPr lang="en" altLang="ko-Kore-KR" sz="1800" dirty="0" err="1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Ultralytics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에서 개발</a:t>
            </a:r>
            <a:endParaRPr lang="ko-KR" altLang="en-US" sz="1800" b="1" dirty="0">
              <a:solidFill>
                <a:schemeClr val="accent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chemeClr val="accent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</a:t>
            </a:r>
            <a:r>
              <a:rPr lang="en-US" altLang="ko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" altLang="ko-Kore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YOLOv8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는 앵커 없는 디자인으로 객체 검출을 더욱 발전시켰습니다</a:t>
            </a:r>
            <a:r>
              <a:rPr lang="en-US" altLang="ko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 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하지만 최신 정확도에만 중점을 두는 것은 아닙니다</a:t>
            </a:r>
            <a:r>
              <a:rPr lang="en-US" altLang="ko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 </a:t>
            </a:r>
            <a:r>
              <a:rPr lang="en" altLang="ko-Kore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YOLOv8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는 실제 세계에서의 배포를 고려하여 속도</a:t>
            </a:r>
            <a:r>
              <a:rPr lang="en-US" altLang="ko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 </a:t>
            </a:r>
            <a:r>
              <a:rPr lang="ko-KR" altLang="en-US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지연 시간 및 가격 대비 성능에 초점을 맞췄습니다</a:t>
            </a:r>
            <a:r>
              <a:rPr lang="en-US" altLang="ko-KR" sz="1800" dirty="0">
                <a:solidFill>
                  <a:schemeClr val="accent6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endParaRPr lang="ko-KR" altLang="en-US" sz="1800" dirty="0">
              <a:solidFill>
                <a:schemeClr val="accent6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0" name="Google Shape;857;p47">
            <a:extLst>
              <a:ext uri="{FF2B5EF4-FFF2-40B4-BE49-F238E27FC236}">
                <a16:creationId xmlns:a16="http://schemas.microsoft.com/office/drawing/2014/main" id="{45E0E889-BBF8-679D-0AD9-2DBAF2A598A5}"/>
              </a:ext>
            </a:extLst>
          </p:cNvPr>
          <p:cNvSpPr/>
          <p:nvPr/>
        </p:nvSpPr>
        <p:spPr>
          <a:xfrm>
            <a:off x="2002699" y="510190"/>
            <a:ext cx="975709" cy="975709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062;p79">
            <a:extLst>
              <a:ext uri="{FF2B5EF4-FFF2-40B4-BE49-F238E27FC236}">
                <a16:creationId xmlns:a16="http://schemas.microsoft.com/office/drawing/2014/main" id="{E68AEE37-FAD3-7A0A-795D-0E59B4DDDF58}"/>
              </a:ext>
            </a:extLst>
          </p:cNvPr>
          <p:cNvSpPr/>
          <p:nvPr/>
        </p:nvSpPr>
        <p:spPr>
          <a:xfrm>
            <a:off x="2002699" y="510190"/>
            <a:ext cx="952586" cy="94237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300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0"/>
          <p:cNvSpPr txBox="1">
            <a:spLocks noGrp="1"/>
          </p:cNvSpPr>
          <p:nvPr>
            <p:ph type="title"/>
          </p:nvPr>
        </p:nvSpPr>
        <p:spPr>
          <a:xfrm>
            <a:off x="2169074" y="872924"/>
            <a:ext cx="6619325" cy="358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WHY</a:t>
            </a:r>
            <a:br>
              <a:rPr lang="en-US" sz="6000" dirty="0"/>
            </a:br>
            <a:r>
              <a:rPr lang="en-US" sz="6000" dirty="0"/>
              <a:t>YOLOv8</a:t>
            </a:r>
            <a:r>
              <a:rPr lang="en-US" sz="5400" dirty="0"/>
              <a:t>     </a:t>
            </a:r>
            <a:r>
              <a:rPr lang="en-US" sz="8000" dirty="0"/>
              <a:t>&amp;</a:t>
            </a:r>
            <a:r>
              <a:rPr lang="en-US" sz="5400" dirty="0"/>
              <a:t> </a:t>
            </a:r>
            <a:r>
              <a:rPr lang="en-US" sz="6000" dirty="0"/>
              <a:t>Segmentation</a:t>
            </a:r>
            <a:r>
              <a:rPr lang="en-US" sz="5400" dirty="0"/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>
            <a:spLocks noGrp="1"/>
          </p:cNvSpPr>
          <p:nvPr>
            <p:ph type="title"/>
          </p:nvPr>
        </p:nvSpPr>
        <p:spPr>
          <a:xfrm>
            <a:off x="1598524" y="1210793"/>
            <a:ext cx="6872376" cy="246791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accent6"/>
                </a:solidFill>
              </a:rPr>
              <a:t>Detectron</a:t>
            </a:r>
            <a:r>
              <a:rPr lang="en-US" sz="4800" dirty="0">
                <a:solidFill>
                  <a:schemeClr val="accent6"/>
                </a:solidFill>
              </a:rPr>
              <a:t> &amp; YOLO</a:t>
            </a:r>
            <a:endParaRPr sz="48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R-CNN vs YOLO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86D57C-E2CA-5C10-BC99-8DDEB259E476}"/>
              </a:ext>
            </a:extLst>
          </p:cNvPr>
          <p:cNvSpPr/>
          <p:nvPr/>
        </p:nvSpPr>
        <p:spPr>
          <a:xfrm>
            <a:off x="503497" y="941411"/>
            <a:ext cx="45316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261D8-A51C-12F0-B57C-90F9C60B5F93}"/>
              </a:ext>
            </a:extLst>
          </p:cNvPr>
          <p:cNvSpPr txBox="1"/>
          <p:nvPr/>
        </p:nvSpPr>
        <p:spPr>
          <a:xfrm>
            <a:off x="503496" y="1383978"/>
            <a:ext cx="1922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1)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-Stage Detector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200E5-CE89-B48C-403F-7E230B909F99}"/>
              </a:ext>
            </a:extLst>
          </p:cNvPr>
          <p:cNvSpPr txBox="1"/>
          <p:nvPr/>
        </p:nvSpPr>
        <p:spPr>
          <a:xfrm>
            <a:off x="458278" y="1650958"/>
            <a:ext cx="751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물체의 위치를 찾는 문제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(localization)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와 분류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(classification) 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문제를 순차적으로 해결한다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16E90F-BF9D-90E5-3D19-2A30EF3C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6" t="20041" r="77883" b="53917"/>
          <a:stretch/>
        </p:blipFill>
        <p:spPr>
          <a:xfrm>
            <a:off x="1104900" y="2040247"/>
            <a:ext cx="901700" cy="90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9E3183-423B-1738-091D-E476F8EE5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6" t="20041" r="77883" b="53917"/>
          <a:stretch/>
        </p:blipFill>
        <p:spPr>
          <a:xfrm>
            <a:off x="1123950" y="3880783"/>
            <a:ext cx="901700" cy="90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234DB-4FD1-381A-ACB5-93A7FC4C5BF3}"/>
              </a:ext>
            </a:extLst>
          </p:cNvPr>
          <p:cNvSpPr txBox="1"/>
          <p:nvPr/>
        </p:nvSpPr>
        <p:spPr>
          <a:xfrm>
            <a:off x="503496" y="2039094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예시</a:t>
            </a:r>
            <a:r>
              <a:rPr kumimoji="1" lang="en-US" altLang="ko-KR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  <a:endParaRPr kumimoji="1" lang="ko-Kore-KR" altLang="en-US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933298-651E-DA00-DEF3-E5E783CA62A5}"/>
              </a:ext>
            </a:extLst>
          </p:cNvPr>
          <p:cNvSpPr/>
          <p:nvPr/>
        </p:nvSpPr>
        <p:spPr>
          <a:xfrm>
            <a:off x="2362200" y="2210154"/>
            <a:ext cx="1663700" cy="5485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Region proposals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9B8AA3-B2F6-96D0-258A-FDB00342D2EE}"/>
              </a:ext>
            </a:extLst>
          </p:cNvPr>
          <p:cNvSpPr/>
          <p:nvPr/>
        </p:nvSpPr>
        <p:spPr>
          <a:xfrm>
            <a:off x="4530805" y="2194884"/>
            <a:ext cx="1270000" cy="5485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Feature</a:t>
            </a:r>
          </a:p>
          <a:p>
            <a:pPr algn="ctr"/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Extractor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22BD5B-24FA-CE7B-ECD0-971E6D6B7A07}"/>
              </a:ext>
            </a:extLst>
          </p:cNvPr>
          <p:cNvSpPr/>
          <p:nvPr/>
        </p:nvSpPr>
        <p:spPr>
          <a:xfrm>
            <a:off x="6305711" y="2176541"/>
            <a:ext cx="1663700" cy="5485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Regression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27BFC-2AD7-1312-A9FE-756CB76561ED}"/>
              </a:ext>
            </a:extLst>
          </p:cNvPr>
          <p:cNvSpPr/>
          <p:nvPr/>
        </p:nvSpPr>
        <p:spPr>
          <a:xfrm>
            <a:off x="2362200" y="4077409"/>
            <a:ext cx="1663700" cy="5485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Region proposals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48618E-D11D-62CA-66EC-6A6D486B8844}"/>
              </a:ext>
            </a:extLst>
          </p:cNvPr>
          <p:cNvSpPr/>
          <p:nvPr/>
        </p:nvSpPr>
        <p:spPr>
          <a:xfrm>
            <a:off x="4530805" y="4077409"/>
            <a:ext cx="1663700" cy="5485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Region proposals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9CEDE-C615-C13C-C3DF-EE739A97ADA6}"/>
              </a:ext>
            </a:extLst>
          </p:cNvPr>
          <p:cNvSpPr txBox="1"/>
          <p:nvPr/>
        </p:nvSpPr>
        <p:spPr>
          <a:xfrm>
            <a:off x="458278" y="3501771"/>
            <a:ext cx="751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물체의 위치를 찾는 문제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(localization)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와 분류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(classification) 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문제를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한 번에 해결한다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944B7-B49B-94F1-E160-6A09B5C1FCD0}"/>
              </a:ext>
            </a:extLst>
          </p:cNvPr>
          <p:cNvSpPr txBox="1"/>
          <p:nvPr/>
        </p:nvSpPr>
        <p:spPr>
          <a:xfrm>
            <a:off x="503496" y="3880783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예시</a:t>
            </a:r>
            <a:r>
              <a:rPr kumimoji="1" lang="en-US" altLang="ko-KR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  <a:endParaRPr kumimoji="1" lang="ko-Kore-KR" altLang="en-US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52448F-08F2-A519-4E2A-4384C9CA725E}"/>
              </a:ext>
            </a:extLst>
          </p:cNvPr>
          <p:cNvSpPr txBox="1"/>
          <p:nvPr/>
        </p:nvSpPr>
        <p:spPr>
          <a:xfrm>
            <a:off x="458278" y="3277486"/>
            <a:ext cx="1922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2)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1-Stage Detector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43696DD7-EE08-F4F9-A711-CD577A776348}"/>
              </a:ext>
            </a:extLst>
          </p:cNvPr>
          <p:cNvSpPr/>
          <p:nvPr/>
        </p:nvSpPr>
        <p:spPr>
          <a:xfrm>
            <a:off x="4175474" y="2338353"/>
            <a:ext cx="205756" cy="2248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58150028-9F7A-84EF-F410-4FF432E31B22}"/>
              </a:ext>
            </a:extLst>
          </p:cNvPr>
          <p:cNvSpPr/>
          <p:nvPr/>
        </p:nvSpPr>
        <p:spPr>
          <a:xfrm>
            <a:off x="5958976" y="2353164"/>
            <a:ext cx="205756" cy="2248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4ED9778-3106-0392-EAE0-03CF035EEF3B}"/>
              </a:ext>
            </a:extLst>
          </p:cNvPr>
          <p:cNvSpPr/>
          <p:nvPr/>
        </p:nvSpPr>
        <p:spPr>
          <a:xfrm>
            <a:off x="4181228" y="4224868"/>
            <a:ext cx="205756" cy="2248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왼쪽 대괄호[L] 24">
            <a:extLst>
              <a:ext uri="{FF2B5EF4-FFF2-40B4-BE49-F238E27FC236}">
                <a16:creationId xmlns:a16="http://schemas.microsoft.com/office/drawing/2014/main" id="{21549C78-F61C-DEBB-8AAB-630A84F70ED1}"/>
              </a:ext>
            </a:extLst>
          </p:cNvPr>
          <p:cNvSpPr/>
          <p:nvPr/>
        </p:nvSpPr>
        <p:spPr>
          <a:xfrm rot="16200000">
            <a:off x="3149246" y="2149865"/>
            <a:ext cx="89607" cy="1663699"/>
          </a:xfrm>
          <a:prstGeom prst="leftBracket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CAC359E1-05DF-3B1F-BD9C-43ACBEC00FE4}"/>
              </a:ext>
            </a:extLst>
          </p:cNvPr>
          <p:cNvSpPr/>
          <p:nvPr/>
        </p:nvSpPr>
        <p:spPr>
          <a:xfrm rot="16200000">
            <a:off x="6191905" y="1261712"/>
            <a:ext cx="91006" cy="3438605"/>
          </a:xfrm>
          <a:prstGeom prst="leftBracket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8DE591-D601-0FF9-5C16-F8158B62F585}"/>
              </a:ext>
            </a:extLst>
          </p:cNvPr>
          <p:cNvSpPr txBox="1"/>
          <p:nvPr/>
        </p:nvSpPr>
        <p:spPr>
          <a:xfrm>
            <a:off x="2701615" y="3006684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b="1" dirty="0">
                <a:solidFill>
                  <a:srgbClr val="C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725F3-D52D-FFBC-DE25-7FD471E1DB6B}"/>
              </a:ext>
            </a:extLst>
          </p:cNvPr>
          <p:cNvSpPr txBox="1"/>
          <p:nvPr/>
        </p:nvSpPr>
        <p:spPr>
          <a:xfrm>
            <a:off x="6061854" y="3018586"/>
            <a:ext cx="789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000" b="1" dirty="0">
                <a:solidFill>
                  <a:srgbClr val="C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②</a:t>
            </a:r>
            <a:endParaRPr kumimoji="1" lang="ko-Kore-KR" altLang="en-US" sz="2000" b="1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83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R-CNN vs YOLO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5C8762-D5F5-E0E2-5DF5-232FDCDC7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t="11437" r="55787" b="20939"/>
          <a:stretch/>
        </p:blipFill>
        <p:spPr>
          <a:xfrm>
            <a:off x="0" y="1515333"/>
            <a:ext cx="4902200" cy="2686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99BAA-7E33-B927-C49F-9B65C7E4A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4" t="15489" r="2451" b="9985"/>
          <a:stretch/>
        </p:blipFill>
        <p:spPr>
          <a:xfrm>
            <a:off x="5015571" y="1984880"/>
            <a:ext cx="4128429" cy="24406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4F246-6CFB-6AE7-29B2-3D5EAC0FD7E8}"/>
              </a:ext>
            </a:extLst>
          </p:cNvPr>
          <p:cNvSpPr/>
          <p:nvPr/>
        </p:nvSpPr>
        <p:spPr>
          <a:xfrm>
            <a:off x="503497" y="941411"/>
            <a:ext cx="45316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5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654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Instance Segmentation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86D57C-E2CA-5C10-BC99-8DDEB259E476}"/>
              </a:ext>
            </a:extLst>
          </p:cNvPr>
          <p:cNvSpPr/>
          <p:nvPr/>
        </p:nvSpPr>
        <p:spPr>
          <a:xfrm>
            <a:off x="503497" y="941411"/>
            <a:ext cx="608687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왼쪽 대괄호[L] 25">
            <a:extLst>
              <a:ext uri="{FF2B5EF4-FFF2-40B4-BE49-F238E27FC236}">
                <a16:creationId xmlns:a16="http://schemas.microsoft.com/office/drawing/2014/main" id="{CAC359E1-05DF-3B1F-BD9C-43ACBEC00FE4}"/>
              </a:ext>
            </a:extLst>
          </p:cNvPr>
          <p:cNvSpPr/>
          <p:nvPr/>
        </p:nvSpPr>
        <p:spPr>
          <a:xfrm rot="16200000">
            <a:off x="2177296" y="2604170"/>
            <a:ext cx="91006" cy="3438605"/>
          </a:xfrm>
          <a:prstGeom prst="leftBracket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8DE591-D601-0FF9-5C16-F8158B62F585}"/>
              </a:ext>
            </a:extLst>
          </p:cNvPr>
          <p:cNvSpPr txBox="1"/>
          <p:nvPr/>
        </p:nvSpPr>
        <p:spPr>
          <a:xfrm>
            <a:off x="798189" y="381910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</a:t>
            </a:r>
            <a:endParaRPr lang="ko-Kore-KR" altLang="en-US" sz="2000" b="1" dirty="0">
              <a:solidFill>
                <a:srgbClr val="C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9725F3-D52D-FFBC-DE25-7FD471E1DB6B}"/>
              </a:ext>
            </a:extLst>
          </p:cNvPr>
          <p:cNvSpPr txBox="1"/>
          <p:nvPr/>
        </p:nvSpPr>
        <p:spPr>
          <a:xfrm>
            <a:off x="4318551" y="3831065"/>
            <a:ext cx="215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 </a:t>
            </a:r>
            <a:r>
              <a:rPr kumimoji="1" lang="en-US" altLang="ko-Kore-KR" sz="2000" b="1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DOG</a:t>
            </a:r>
            <a:r>
              <a:rPr kumimoji="1"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sz="2000" b="1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DUCK</a:t>
            </a:r>
            <a:endParaRPr kumimoji="1" lang="ko-Kore-KR" altLang="en-US" sz="2000" b="1" dirty="0">
              <a:solidFill>
                <a:srgbClr val="00B05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8059C1-0FD2-5590-1554-2A3878614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45"/>
          <a:stretch/>
        </p:blipFill>
        <p:spPr>
          <a:xfrm>
            <a:off x="320194" y="1256479"/>
            <a:ext cx="8503612" cy="2573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F89606-57E4-3B8F-FDF4-B52EFFAC8A92}"/>
              </a:ext>
            </a:extLst>
          </p:cNvPr>
          <p:cNvSpPr txBox="1"/>
          <p:nvPr/>
        </p:nvSpPr>
        <p:spPr>
          <a:xfrm>
            <a:off x="2811881" y="383106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</a:t>
            </a:r>
            <a:endParaRPr lang="ko-Kore-KR" altLang="en-US" sz="2000" b="1" dirty="0">
              <a:solidFill>
                <a:srgbClr val="C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9E54AB67-8F73-6DDC-979A-655F1986736D}"/>
              </a:ext>
            </a:extLst>
          </p:cNvPr>
          <p:cNvSpPr/>
          <p:nvPr/>
        </p:nvSpPr>
        <p:spPr>
          <a:xfrm rot="16200000">
            <a:off x="6573095" y="2604169"/>
            <a:ext cx="91006" cy="3438605"/>
          </a:xfrm>
          <a:prstGeom prst="leftBracket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B6ECC3-0458-2B07-889D-98F10D31C393}"/>
              </a:ext>
            </a:extLst>
          </p:cNvPr>
          <p:cNvSpPr txBox="1"/>
          <p:nvPr/>
        </p:nvSpPr>
        <p:spPr>
          <a:xfrm>
            <a:off x="6618598" y="3836962"/>
            <a:ext cx="215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 </a:t>
            </a:r>
            <a:r>
              <a:rPr kumimoji="1" lang="en-US" altLang="ko-Kore-KR" sz="2000" b="1" dirty="0">
                <a:solidFill>
                  <a:srgbClr val="00B0F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DOG</a:t>
            </a:r>
            <a:r>
              <a:rPr kumimoji="1" lang="en-US" altLang="ko-Kore-KR" sz="2000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sz="2000" b="1" dirty="0">
                <a:solidFill>
                  <a:srgbClr val="00B05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DUCK</a:t>
            </a:r>
            <a:endParaRPr kumimoji="1" lang="ko-Kore-KR" altLang="en-US" sz="2000" b="1" dirty="0">
              <a:solidFill>
                <a:srgbClr val="00B05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005E2-366D-4C8C-C6CF-4BE130A5A29C}"/>
              </a:ext>
            </a:extLst>
          </p:cNvPr>
          <p:cNvSpPr txBox="1"/>
          <p:nvPr/>
        </p:nvSpPr>
        <p:spPr>
          <a:xfrm>
            <a:off x="1185308" y="4466889"/>
            <a:ext cx="20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Single Object</a:t>
            </a:r>
            <a:endParaRPr lang="ko-Kore-KR" altLang="en-US" sz="2000" b="1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D0B30B-1424-D5BE-4455-5D860733A271}"/>
              </a:ext>
            </a:extLst>
          </p:cNvPr>
          <p:cNvSpPr txBox="1"/>
          <p:nvPr/>
        </p:nvSpPr>
        <p:spPr>
          <a:xfrm>
            <a:off x="5581107" y="4543746"/>
            <a:ext cx="20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Multiple Objects</a:t>
            </a:r>
            <a:endParaRPr lang="ko-Kore-KR" altLang="en-US" sz="2000" b="1" dirty="0"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9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2"/>
          <p:cNvSpPr txBox="1">
            <a:spLocks noGrp="1"/>
          </p:cNvSpPr>
          <p:nvPr>
            <p:ph type="title"/>
          </p:nvPr>
        </p:nvSpPr>
        <p:spPr>
          <a:xfrm>
            <a:off x="1616667" y="1243093"/>
            <a:ext cx="6322648" cy="167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  <a:endParaRPr dirty="0"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1"/>
          </p:nvPr>
        </p:nvSpPr>
        <p:spPr>
          <a:xfrm>
            <a:off x="2081125" y="3224950"/>
            <a:ext cx="432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CVP</a:t>
            </a:r>
            <a:r>
              <a:rPr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알고리즘 설계</a:t>
            </a:r>
            <a:endParaRPr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8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76CF7E-4290-7004-CF49-FC6A9478D02B}"/>
              </a:ext>
            </a:extLst>
          </p:cNvPr>
          <p:cNvSpPr/>
          <p:nvPr/>
        </p:nvSpPr>
        <p:spPr>
          <a:xfrm>
            <a:off x="468544" y="1543450"/>
            <a:ext cx="4210294" cy="29255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" cmpd="sng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278D1CA-D206-F28E-F4AB-CCBD0664D8B8}"/>
              </a:ext>
            </a:extLst>
          </p:cNvPr>
          <p:cNvSpPr/>
          <p:nvPr/>
        </p:nvSpPr>
        <p:spPr>
          <a:xfrm>
            <a:off x="5203291" y="2710373"/>
            <a:ext cx="518615" cy="655093"/>
          </a:xfrm>
          <a:prstGeom prst="rightArrow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8934F-6F14-E6A0-04F7-1041C78464AF}"/>
              </a:ext>
            </a:extLst>
          </p:cNvPr>
          <p:cNvSpPr txBox="1"/>
          <p:nvPr/>
        </p:nvSpPr>
        <p:spPr>
          <a:xfrm>
            <a:off x="6471458" y="465903"/>
            <a:ext cx="263966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Mask (X, Y)</a:t>
            </a: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인도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횡단보도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정지선 위반 구역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교차로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자전거도로</a:t>
            </a:r>
            <a:endParaRPr kumimoji="1" lang="ko-Kore-KR" altLang="en-US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7BD6D-DCF6-36CA-F069-6A08A9BD60D2}"/>
              </a:ext>
            </a:extLst>
          </p:cNvPr>
          <p:cNvSpPr txBox="1"/>
          <p:nvPr/>
        </p:nvSpPr>
        <p:spPr>
          <a:xfrm>
            <a:off x="455084" y="208608"/>
            <a:ext cx="433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1)</a:t>
            </a:r>
            <a:r>
              <a:rPr kumimoji="1" lang="ko-KR" altLang="en-US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알고리즘 설명</a:t>
            </a:r>
            <a:endParaRPr kumimoji="1" lang="ko-Kore-KR" altLang="en-US" sz="4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D4A52E-CE00-39A1-9B3D-AA85C2EA777E}"/>
              </a:ext>
            </a:extLst>
          </p:cNvPr>
          <p:cNvSpPr/>
          <p:nvPr/>
        </p:nvSpPr>
        <p:spPr>
          <a:xfrm>
            <a:off x="503497" y="941411"/>
            <a:ext cx="3766807" cy="53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7FF041-E8D8-0B84-6B72-6125D833BD42}"/>
              </a:ext>
            </a:extLst>
          </p:cNvPr>
          <p:cNvGrpSpPr/>
          <p:nvPr/>
        </p:nvGrpSpPr>
        <p:grpSpPr>
          <a:xfrm>
            <a:off x="609185" y="1828800"/>
            <a:ext cx="4057062" cy="2640176"/>
            <a:chOff x="4687601" y="655588"/>
            <a:chExt cx="3720641" cy="268293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389B90-BA0D-B292-DFE0-E1C716810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437" y="921758"/>
              <a:ext cx="922853" cy="54921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97B126-3F23-0D81-3D63-273A134B1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2944" y="1220538"/>
              <a:ext cx="783296" cy="6445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F4CBB9-952B-6A58-625A-FE955F4E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4985"/>
            <a:stretch/>
          </p:blipFill>
          <p:spPr>
            <a:xfrm rot="21361008">
              <a:off x="6552117" y="655588"/>
              <a:ext cx="1206700" cy="593111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38FFAD7-A488-C25D-C085-D9477D054629}"/>
                </a:ext>
              </a:extLst>
            </p:cNvPr>
            <p:cNvGrpSpPr/>
            <p:nvPr/>
          </p:nvGrpSpPr>
          <p:grpSpPr>
            <a:xfrm rot="577993">
              <a:off x="4687601" y="743114"/>
              <a:ext cx="1746539" cy="1581978"/>
              <a:chOff x="5710231" y="612492"/>
              <a:chExt cx="2095500" cy="171450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68C1784-B854-8762-D024-E12C5BC8D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0231" y="612492"/>
                <a:ext cx="2095500" cy="171450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65BCFB0A-97D0-58C3-6EFE-F5F88E6C5313}"/>
                      </a:ext>
                    </a:extLst>
                  </p14:cNvPr>
                  <p14:cNvContentPartPr/>
                  <p14:nvPr/>
                </p14:nvContentPartPr>
                <p14:xfrm>
                  <a:off x="7267593" y="903497"/>
                  <a:ext cx="36720" cy="1656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65BCFB0A-97D0-58C3-6EFE-F5F88E6C531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208367" y="785211"/>
                    <a:ext cx="154777" cy="25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227F0B12-256A-3229-7423-1B9A3CBFBDF6}"/>
                      </a:ext>
                    </a:extLst>
                  </p14:cNvPr>
                  <p14:cNvContentPartPr/>
                  <p14:nvPr/>
                </p14:nvContentPartPr>
                <p14:xfrm>
                  <a:off x="7305393" y="845177"/>
                  <a:ext cx="57960" cy="2808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227F0B12-256A-3229-7423-1B9A3CBFBDF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46242" y="726925"/>
                    <a:ext cx="176659" cy="264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0ABB7D88-F8F1-BD5A-43AA-F6E26078F1E9}"/>
                      </a:ext>
                    </a:extLst>
                  </p14:cNvPr>
                  <p14:cNvContentPartPr/>
                  <p14:nvPr/>
                </p14:nvContentPartPr>
                <p14:xfrm>
                  <a:off x="7462713" y="807017"/>
                  <a:ext cx="21960" cy="5652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0ABB7D88-F8F1-BD5A-43AA-F6E26078F1E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403892" y="687609"/>
                    <a:ext cx="139211" cy="294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A6066257-C901-F413-F0ED-F68A35EBBBA9}"/>
                      </a:ext>
                    </a:extLst>
                  </p14:cNvPr>
                  <p14:cNvContentPartPr/>
                  <p14:nvPr/>
                </p14:nvContentPartPr>
                <p14:xfrm>
                  <a:off x="7406553" y="864977"/>
                  <a:ext cx="360" cy="36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A6066257-C901-F413-F0ED-F68A35EBBBA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352553" y="757337"/>
                    <a:ext cx="108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6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A3246016-CE8E-3B10-9D26-DB54A15C41BB}"/>
                      </a:ext>
                    </a:extLst>
                  </p14:cNvPr>
                  <p14:cNvContentPartPr/>
                  <p14:nvPr/>
                </p14:nvContentPartPr>
                <p14:xfrm>
                  <a:off x="5887403" y="1859310"/>
                  <a:ext cx="133560" cy="26388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A3246016-CE8E-3B10-9D26-DB54A15C41B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867646" y="1740663"/>
                    <a:ext cx="172680" cy="501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8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D6399BA8-86CD-19D5-883E-D6E9FF9B7165}"/>
                      </a:ext>
                    </a:extLst>
                  </p14:cNvPr>
                  <p14:cNvContentPartPr/>
                  <p14:nvPr/>
                </p14:nvContentPartPr>
                <p14:xfrm>
                  <a:off x="5998233" y="1642028"/>
                  <a:ext cx="333720" cy="39132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D6399BA8-86CD-19D5-883E-D6E9FF9B716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928873" y="1225730"/>
                    <a:ext cx="472043" cy="1223519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F948C6-E549-80F9-8702-B1E77CE5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27415" y="1153284"/>
              <a:ext cx="1249040" cy="21146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2BF95BC-8F69-CB37-9A91-CA83717E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767460" y="1399794"/>
              <a:ext cx="640782" cy="1938728"/>
            </a:xfrm>
            <a:prstGeom prst="rect">
              <a:avLst/>
            </a:prstGeom>
          </p:spPr>
        </p:pic>
      </p:grp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67745D17-D75B-A14D-5B3C-00B2A958F67E}"/>
              </a:ext>
            </a:extLst>
          </p:cNvPr>
          <p:cNvSpPr/>
          <p:nvPr/>
        </p:nvSpPr>
        <p:spPr>
          <a:xfrm>
            <a:off x="532936" y="1161769"/>
            <a:ext cx="3880636" cy="438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예측된 도로 지형지물</a:t>
            </a:r>
            <a:endParaRPr kumimoji="1" lang="ko-Kore-KR" altLang="en-US" sz="20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92DB74D7-F743-0583-5AB0-1C3EB6B7D61B}"/>
              </a:ext>
            </a:extLst>
          </p:cNvPr>
          <p:cNvSpPr txBox="1"/>
          <p:nvPr/>
        </p:nvSpPr>
        <p:spPr>
          <a:xfrm>
            <a:off x="419601" y="4465734"/>
            <a:ext cx="33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그림 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Segmentation </a:t>
            </a:r>
            <a:r>
              <a:rPr kumimoji="1" lang="ko-KR" altLang="en-US" dirty="0"/>
              <a:t>모델로 도로 지형지물 예측 사진</a:t>
            </a:r>
            <a:endParaRPr kumimoji="1" lang="ko-Kore-KR" altLang="en-US" dirty="0"/>
          </a:p>
        </p:txBody>
      </p:sp>
      <p:sp>
        <p:nvSpPr>
          <p:cNvPr id="338" name="더하기 337">
            <a:extLst>
              <a:ext uri="{FF2B5EF4-FFF2-40B4-BE49-F238E27FC236}">
                <a16:creationId xmlns:a16="http://schemas.microsoft.com/office/drawing/2014/main" id="{5E045B7E-F94A-3CFC-7B04-758B1CC3EBAA}"/>
              </a:ext>
            </a:extLst>
          </p:cNvPr>
          <p:cNvSpPr/>
          <p:nvPr/>
        </p:nvSpPr>
        <p:spPr>
          <a:xfrm>
            <a:off x="7458874" y="2883438"/>
            <a:ext cx="403761" cy="40376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9" name="왼쪽 대괄호[L] 338">
            <a:extLst>
              <a:ext uri="{FF2B5EF4-FFF2-40B4-BE49-F238E27FC236}">
                <a16:creationId xmlns:a16="http://schemas.microsoft.com/office/drawing/2014/main" id="{0A63CAFE-8A99-1DEC-CC9E-DFE56613598F}"/>
              </a:ext>
            </a:extLst>
          </p:cNvPr>
          <p:cNvSpPr/>
          <p:nvPr/>
        </p:nvSpPr>
        <p:spPr>
          <a:xfrm>
            <a:off x="6246360" y="619439"/>
            <a:ext cx="106878" cy="2149630"/>
          </a:xfrm>
          <a:prstGeom prst="leftBracket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0" name="왼쪽 대괄호[L] 339">
            <a:extLst>
              <a:ext uri="{FF2B5EF4-FFF2-40B4-BE49-F238E27FC236}">
                <a16:creationId xmlns:a16="http://schemas.microsoft.com/office/drawing/2014/main" id="{D853B4D5-E48F-F596-5FE3-5AC446638977}"/>
              </a:ext>
            </a:extLst>
          </p:cNvPr>
          <p:cNvSpPr/>
          <p:nvPr/>
        </p:nvSpPr>
        <p:spPr>
          <a:xfrm>
            <a:off x="6318333" y="3620068"/>
            <a:ext cx="59542" cy="1197571"/>
          </a:xfrm>
          <a:prstGeom prst="leftBracket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6D5EDF45-8057-9920-C1D6-26E7A42DA5BE}"/>
              </a:ext>
            </a:extLst>
          </p:cNvPr>
          <p:cNvSpPr txBox="1"/>
          <p:nvPr/>
        </p:nvSpPr>
        <p:spPr>
          <a:xfrm>
            <a:off x="6474628" y="3321297"/>
            <a:ext cx="26396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Bbox</a:t>
            </a:r>
            <a:r>
              <a:rPr kumimoji="1" lang="en-US" altLang="ko-Kore-KR" sz="32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(X, Y)</a:t>
            </a: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 탑승자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 err="1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킥보드</a:t>
            </a:r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탑승자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ko-KR" altLang="en-US" sz="24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자전거 탑승자</a:t>
            </a:r>
            <a:endParaRPr kumimoji="1" lang="en-US" altLang="ko-KR" sz="2400" b="1" dirty="0">
              <a:solidFill>
                <a:schemeClr val="tx1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4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>
            <a:spLocks noGrp="1"/>
          </p:cNvSpPr>
          <p:nvPr>
            <p:ph type="title" idx="2"/>
          </p:nvPr>
        </p:nvSpPr>
        <p:spPr>
          <a:xfrm>
            <a:off x="2074150" y="1389063"/>
            <a:ext cx="16407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2074225" y="2922963"/>
            <a:ext cx="499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</a:t>
            </a: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트 </a:t>
            </a:r>
            <a:r>
              <a:rPr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개요</a:t>
            </a:r>
            <a:endParaRPr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subTitle" idx="1"/>
          </p:nvPr>
        </p:nvSpPr>
        <p:spPr>
          <a:xfrm>
            <a:off x="2074225" y="3582888"/>
            <a:ext cx="49956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 설명</a:t>
            </a:r>
          </a:p>
        </p:txBody>
      </p:sp>
      <p:sp>
        <p:nvSpPr>
          <p:cNvPr id="687" name="Google Shape;687;p40"/>
          <p:cNvSpPr txBox="1"/>
          <p:nvPr/>
        </p:nvSpPr>
        <p:spPr>
          <a:xfrm>
            <a:off x="2081125" y="549525"/>
            <a:ext cx="1771784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</a:p>
        </p:txBody>
      </p:sp>
      <p:sp>
        <p:nvSpPr>
          <p:cNvPr id="688" name="Google Shape;688;p40"/>
          <p:cNvSpPr txBox="1"/>
          <p:nvPr/>
        </p:nvSpPr>
        <p:spPr>
          <a:xfrm>
            <a:off x="6522171" y="549525"/>
            <a:ext cx="1318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2023 AI 18</a:t>
            </a: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7292279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5A6037-4336-11EA-F9E6-3920DC73A85F}"/>
              </a:ext>
            </a:extLst>
          </p:cNvPr>
          <p:cNvGrpSpPr/>
          <p:nvPr/>
        </p:nvGrpSpPr>
        <p:grpSpPr>
          <a:xfrm>
            <a:off x="609185" y="1828800"/>
            <a:ext cx="4057062" cy="2640176"/>
            <a:chOff x="4687601" y="655588"/>
            <a:chExt cx="3720641" cy="268293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911150-D3B8-9C72-CBDA-D6CD02BF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437" y="921758"/>
              <a:ext cx="922853" cy="54921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418F15E-7D08-C6BD-9AB7-D668C9A8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2944" y="1220538"/>
              <a:ext cx="783296" cy="64451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417A922-B52D-1178-C5AA-9CD91593D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985"/>
            <a:stretch/>
          </p:blipFill>
          <p:spPr>
            <a:xfrm rot="21361008">
              <a:off x="6552117" y="655588"/>
              <a:ext cx="1206700" cy="593111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2FEC1DB-B6C4-7F43-7F05-293FFF6BBC9E}"/>
                </a:ext>
              </a:extLst>
            </p:cNvPr>
            <p:cNvGrpSpPr/>
            <p:nvPr/>
          </p:nvGrpSpPr>
          <p:grpSpPr>
            <a:xfrm rot="577993">
              <a:off x="4687601" y="743114"/>
              <a:ext cx="1746539" cy="1581978"/>
              <a:chOff x="5710231" y="612492"/>
              <a:chExt cx="2095500" cy="1714500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FCF933F-6238-244C-C735-3AD8B1869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0231" y="612492"/>
                <a:ext cx="2095500" cy="1714500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74682003-ECC7-3325-B9B8-E5A382CE24CF}"/>
                      </a:ext>
                    </a:extLst>
                  </p14:cNvPr>
                  <p14:cNvContentPartPr/>
                  <p14:nvPr/>
                </p14:nvContentPartPr>
                <p14:xfrm>
                  <a:off x="7267593" y="903497"/>
                  <a:ext cx="36720" cy="165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74682003-ECC7-3325-B9B8-E5A382CE24C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08367" y="785211"/>
                    <a:ext cx="154777" cy="25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8DE97929-FDFD-7F9C-A872-57466A5DA8CC}"/>
                      </a:ext>
                    </a:extLst>
                  </p14:cNvPr>
                  <p14:cNvContentPartPr/>
                  <p14:nvPr/>
                </p14:nvContentPartPr>
                <p14:xfrm>
                  <a:off x="7305393" y="845177"/>
                  <a:ext cx="57960" cy="2808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8DE97929-FDFD-7F9C-A872-57466A5DA8C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246242" y="726925"/>
                    <a:ext cx="176659" cy="264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2ECADF63-F50D-E4E9-8C75-EEA3A6457F9C}"/>
                      </a:ext>
                    </a:extLst>
                  </p14:cNvPr>
                  <p14:cNvContentPartPr/>
                  <p14:nvPr/>
                </p14:nvContentPartPr>
                <p14:xfrm>
                  <a:off x="7462713" y="807017"/>
                  <a:ext cx="21960" cy="5652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2ECADF63-F50D-E4E9-8C75-EEA3A6457F9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403892" y="687609"/>
                    <a:ext cx="139211" cy="294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0A673993-FD48-37D5-A073-33DA0C92B598}"/>
                      </a:ext>
                    </a:extLst>
                  </p14:cNvPr>
                  <p14:cNvContentPartPr/>
                  <p14:nvPr/>
                </p14:nvContentPartPr>
                <p14:xfrm>
                  <a:off x="7406553" y="864977"/>
                  <a:ext cx="360" cy="36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0A673993-FD48-37D5-A073-33DA0C92B59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352553" y="757337"/>
                    <a:ext cx="108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726D8E72-DCC6-4922-354D-4A23EAC612F0}"/>
                      </a:ext>
                    </a:extLst>
                  </p14:cNvPr>
                  <p14:cNvContentPartPr/>
                  <p14:nvPr/>
                </p14:nvContentPartPr>
                <p14:xfrm>
                  <a:off x="5887403" y="1859310"/>
                  <a:ext cx="133560" cy="26388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726D8E72-DCC6-4922-354D-4A23EAC612F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867646" y="1740663"/>
                    <a:ext cx="172680" cy="501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27BAA514-5166-E223-5042-2EB5BE61C0AC}"/>
                      </a:ext>
                    </a:extLst>
                  </p14:cNvPr>
                  <p14:cNvContentPartPr/>
                  <p14:nvPr/>
                </p14:nvContentPartPr>
                <p14:xfrm>
                  <a:off x="5998233" y="1642028"/>
                  <a:ext cx="333720" cy="39132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27BAA514-5166-E223-5042-2EB5BE61C0A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28873" y="1225730"/>
                    <a:ext cx="472043" cy="1223519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67497B2-DFF8-B083-AF26-BA9645A2B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27415" y="1153284"/>
              <a:ext cx="1249040" cy="211469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BF6EE1A-E224-B706-B3C4-027D48FB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67460" y="1399794"/>
              <a:ext cx="640782" cy="193872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E7BD6D-DCF6-36CA-F069-6A08A9BD60D2}"/>
              </a:ext>
            </a:extLst>
          </p:cNvPr>
          <p:cNvSpPr txBox="1"/>
          <p:nvPr/>
        </p:nvSpPr>
        <p:spPr>
          <a:xfrm>
            <a:off x="455084" y="208608"/>
            <a:ext cx="433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1)</a:t>
            </a:r>
            <a:r>
              <a:rPr kumimoji="1" lang="ko-KR" altLang="en-US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알고리즘 설명</a:t>
            </a:r>
            <a:endParaRPr kumimoji="1" lang="ko-Kore-KR" altLang="en-US" sz="4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1318E76-DB06-65D6-3ADA-161F89EC93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34607" y="2287304"/>
            <a:ext cx="404518" cy="5258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F5DDD11-6470-91CF-8E86-353D454E218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63620" y="1766560"/>
            <a:ext cx="404518" cy="5258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4ABA68-E302-3049-391E-C581A77E36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795" y="2085799"/>
            <a:ext cx="404518" cy="5258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E341EA7-8F3F-2DCA-8BE1-17C904FD5E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82718" y="1705411"/>
            <a:ext cx="404518" cy="5258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4C11824-D25F-4C45-FC62-3CAE9F4E518A}"/>
              </a:ext>
            </a:extLst>
          </p:cNvPr>
          <p:cNvGrpSpPr/>
          <p:nvPr/>
        </p:nvGrpSpPr>
        <p:grpSpPr>
          <a:xfrm>
            <a:off x="4224296" y="3564239"/>
            <a:ext cx="422754" cy="580017"/>
            <a:chOff x="5529287" y="2378067"/>
            <a:chExt cx="419100" cy="68731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6A86AA9-5D83-F983-CB5C-630140F1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29287" y="2430377"/>
              <a:ext cx="419100" cy="63500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DA91425-66B6-478E-EDE7-1A1F4129B202}"/>
                    </a:ext>
                  </a:extLst>
                </p14:cNvPr>
                <p14:cNvContentPartPr/>
                <p14:nvPr/>
              </p14:nvContentPartPr>
              <p14:xfrm>
                <a:off x="5598424" y="2378067"/>
                <a:ext cx="103680" cy="74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DA91425-66B6-478E-EDE7-1A1F4129B2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4149" y="2372962"/>
                  <a:ext cx="112231" cy="85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9FE1EFD-5309-97C1-C33B-1FAB15191B50}"/>
                    </a:ext>
                  </a:extLst>
                </p14:cNvPr>
                <p14:cNvContentPartPr/>
                <p14:nvPr/>
              </p14:nvContentPartPr>
              <p14:xfrm>
                <a:off x="5791384" y="2602707"/>
                <a:ext cx="37440" cy="52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9FE1EFD-5309-97C1-C33B-1FAB15191B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87064" y="2597621"/>
                  <a:ext cx="46080" cy="6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DCBAB37-0F5A-EA81-339B-BDE190BF9092}"/>
                    </a:ext>
                  </a:extLst>
                </p14:cNvPr>
                <p14:cNvContentPartPr/>
                <p14:nvPr/>
              </p14:nvContentPartPr>
              <p14:xfrm>
                <a:off x="5784544" y="2612427"/>
                <a:ext cx="49320" cy="62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DCBAB37-0F5A-EA81-339B-BDE190BF909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80255" y="2607308"/>
                  <a:ext cx="57897" cy="7251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7CFF787-DFF9-97E1-FA48-83A8C2DC30EA}"/>
                </a:ext>
              </a:extLst>
            </p:cNvPr>
            <p:cNvGrpSpPr/>
            <p:nvPr/>
          </p:nvGrpSpPr>
          <p:grpSpPr>
            <a:xfrm>
              <a:off x="5696704" y="2867307"/>
              <a:ext cx="40680" cy="79920"/>
              <a:chOff x="5696704" y="2867307"/>
              <a:chExt cx="40680" cy="7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29526738-0D55-CD9A-E105-E92BDFFB3AB7}"/>
                      </a:ext>
                    </a:extLst>
                  </p14:cNvPr>
                  <p14:cNvContentPartPr/>
                  <p14:nvPr/>
                </p14:nvContentPartPr>
                <p14:xfrm>
                  <a:off x="5696704" y="2873427"/>
                  <a:ext cx="20520" cy="558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29526738-0D55-CD9A-E105-E92BDFFB3AB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692458" y="2868316"/>
                    <a:ext cx="29011" cy="66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096951C8-42F2-1DC5-1F91-DD03B9B877DB}"/>
                      </a:ext>
                    </a:extLst>
                  </p14:cNvPr>
                  <p14:cNvContentPartPr/>
                  <p14:nvPr/>
                </p14:nvContentPartPr>
                <p14:xfrm>
                  <a:off x="5716864" y="2913747"/>
                  <a:ext cx="20520" cy="3348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096951C8-42F2-1DC5-1F91-DD03B9B877DB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712618" y="2908661"/>
                    <a:ext cx="29011" cy="436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8564980A-861E-0F4E-6C8D-DB2B432A93AC}"/>
                      </a:ext>
                    </a:extLst>
                  </p14:cNvPr>
                  <p14:cNvContentPartPr/>
                  <p14:nvPr/>
                </p14:nvContentPartPr>
                <p14:xfrm>
                  <a:off x="5707864" y="2867307"/>
                  <a:ext cx="7920" cy="3528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8564980A-861E-0F4E-6C8D-DB2B432A93A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03544" y="2862206"/>
                    <a:ext cx="16560" cy="4548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D0E8AD2-C682-E324-3D52-17B802CCC980}"/>
                    </a:ext>
                  </a:extLst>
                </p14:cNvPr>
                <p14:cNvContentPartPr/>
                <p14:nvPr/>
              </p14:nvContentPartPr>
              <p14:xfrm>
                <a:off x="5606704" y="2438907"/>
                <a:ext cx="79560" cy="19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D0E8AD2-C682-E324-3D52-17B802CCC9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02423" y="2433819"/>
                  <a:ext cx="88123" cy="2925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20ED1684-B137-052E-2F04-C3C20A256E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7465" y="3342845"/>
            <a:ext cx="404518" cy="52587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3" name="설명선 2[L] 62">
            <a:extLst>
              <a:ext uri="{FF2B5EF4-FFF2-40B4-BE49-F238E27FC236}">
                <a16:creationId xmlns:a16="http://schemas.microsoft.com/office/drawing/2014/main" id="{2D436443-416E-2BCB-AA94-B3FFC8BD9F6D}"/>
              </a:ext>
            </a:extLst>
          </p:cNvPr>
          <p:cNvSpPr/>
          <p:nvPr/>
        </p:nvSpPr>
        <p:spPr>
          <a:xfrm>
            <a:off x="6952882" y="987130"/>
            <a:ext cx="2024864" cy="489476"/>
          </a:xfrm>
          <a:prstGeom prst="borderCallout2">
            <a:avLst>
              <a:gd name="adj1" fmla="val 43472"/>
              <a:gd name="adj2" fmla="val -16693"/>
              <a:gd name="adj3" fmla="val 48202"/>
              <a:gd name="adj4" fmla="val -182113"/>
              <a:gd name="adj5" fmla="val 199012"/>
              <a:gd name="adj6" fmla="val -25945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</a:t>
            </a:r>
            <a:r>
              <a:rPr kumimoji="1" lang="ko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인도 주행 위반</a:t>
            </a:r>
            <a:endParaRPr kumimoji="1" lang="ko-Kore-KR" altLang="en-US" sz="1200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5" name="설명선 2[L] 64">
            <a:extLst>
              <a:ext uri="{FF2B5EF4-FFF2-40B4-BE49-F238E27FC236}">
                <a16:creationId xmlns:a16="http://schemas.microsoft.com/office/drawing/2014/main" id="{9CE6CF84-F459-5081-49DB-7C5057840100}"/>
              </a:ext>
            </a:extLst>
          </p:cNvPr>
          <p:cNvSpPr/>
          <p:nvPr/>
        </p:nvSpPr>
        <p:spPr>
          <a:xfrm>
            <a:off x="6952882" y="3442298"/>
            <a:ext cx="2024864" cy="489475"/>
          </a:xfrm>
          <a:prstGeom prst="borderCallout2">
            <a:avLst>
              <a:gd name="adj1" fmla="val 18750"/>
              <a:gd name="adj2" fmla="val -18303"/>
              <a:gd name="adj3" fmla="val 18749"/>
              <a:gd name="adj4" fmla="val -46577"/>
              <a:gd name="adj5" fmla="val 23944"/>
              <a:gd name="adj6" fmla="val -189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0070C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</a:t>
            </a:r>
            <a:r>
              <a:rPr kumimoji="1" lang="ko-KR" altLang="en-US" sz="1200" b="1" dirty="0">
                <a:solidFill>
                  <a:srgbClr val="0070C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정상 주행</a:t>
            </a:r>
            <a:endParaRPr kumimoji="1" lang="ko-Kore-KR" altLang="en-US" sz="1200" b="1" dirty="0">
              <a:solidFill>
                <a:srgbClr val="0070C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6" name="설명선 2[L] 65">
            <a:extLst>
              <a:ext uri="{FF2B5EF4-FFF2-40B4-BE49-F238E27FC236}">
                <a16:creationId xmlns:a16="http://schemas.microsoft.com/office/drawing/2014/main" id="{90A44E4A-9071-6293-71B4-FB4B1D76023C}"/>
              </a:ext>
            </a:extLst>
          </p:cNvPr>
          <p:cNvSpPr/>
          <p:nvPr/>
        </p:nvSpPr>
        <p:spPr>
          <a:xfrm>
            <a:off x="6952882" y="4086428"/>
            <a:ext cx="2024864" cy="489474"/>
          </a:xfrm>
          <a:prstGeom prst="borderCallout2">
            <a:avLst>
              <a:gd name="adj1" fmla="val 20690"/>
              <a:gd name="adj2" fmla="val -16729"/>
              <a:gd name="adj3" fmla="val 22626"/>
              <a:gd name="adj4" fmla="val -82484"/>
              <a:gd name="adj5" fmla="val -29782"/>
              <a:gd name="adj6" fmla="val -10931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0070C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자전거</a:t>
            </a:r>
            <a:r>
              <a:rPr kumimoji="1" lang="ko-KR" altLang="en-US" sz="1200" b="1" dirty="0">
                <a:solidFill>
                  <a:srgbClr val="0070C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자전거도로 정상 주행</a:t>
            </a:r>
            <a:endParaRPr kumimoji="1" lang="ko-Kore-KR" altLang="en-US" sz="1200" b="1" dirty="0">
              <a:solidFill>
                <a:srgbClr val="0070C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8" name="설명선 2[L] 67">
            <a:extLst>
              <a:ext uri="{FF2B5EF4-FFF2-40B4-BE49-F238E27FC236}">
                <a16:creationId xmlns:a16="http://schemas.microsoft.com/office/drawing/2014/main" id="{C654ADF7-CDFF-1A82-C13D-8D6F4E14F0DA}"/>
              </a:ext>
            </a:extLst>
          </p:cNvPr>
          <p:cNvSpPr/>
          <p:nvPr/>
        </p:nvSpPr>
        <p:spPr>
          <a:xfrm>
            <a:off x="6952882" y="2811571"/>
            <a:ext cx="2024864" cy="489475"/>
          </a:xfrm>
          <a:prstGeom prst="borderCallout2">
            <a:avLst>
              <a:gd name="adj1" fmla="val 50645"/>
              <a:gd name="adj2" fmla="val -17752"/>
              <a:gd name="adj3" fmla="val 52922"/>
              <a:gd name="adj4" fmla="val -131651"/>
              <a:gd name="adj5" fmla="val 13707"/>
              <a:gd name="adj6" fmla="val -16072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</a:t>
            </a:r>
            <a:r>
              <a:rPr kumimoji="1" lang="ko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1200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정지선</a:t>
            </a:r>
            <a:r>
              <a:rPr kumimoji="1" lang="ko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위반</a:t>
            </a:r>
            <a:endParaRPr kumimoji="1" lang="ko-Kore-KR" altLang="en-US" sz="1200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69" name="설명선 2[L] 68">
            <a:extLst>
              <a:ext uri="{FF2B5EF4-FFF2-40B4-BE49-F238E27FC236}">
                <a16:creationId xmlns:a16="http://schemas.microsoft.com/office/drawing/2014/main" id="{85187A74-59E4-CB55-FB96-CDBB32E08CB5}"/>
              </a:ext>
            </a:extLst>
          </p:cNvPr>
          <p:cNvSpPr/>
          <p:nvPr/>
        </p:nvSpPr>
        <p:spPr>
          <a:xfrm>
            <a:off x="6952882" y="2167441"/>
            <a:ext cx="2024864" cy="489475"/>
          </a:xfrm>
          <a:prstGeom prst="borderCallout2">
            <a:avLst>
              <a:gd name="adj1" fmla="val 52923"/>
              <a:gd name="adj2" fmla="val -18303"/>
              <a:gd name="adj3" fmla="val 53070"/>
              <a:gd name="adj4" fmla="val -127882"/>
              <a:gd name="adj5" fmla="val -27005"/>
              <a:gd name="adj6" fmla="val -14695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</a:t>
            </a:r>
            <a:r>
              <a:rPr kumimoji="1" lang="ko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신호 위반</a:t>
            </a:r>
            <a:endParaRPr kumimoji="1" lang="ko-Kore-KR" altLang="en-US" sz="1200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0" name="설명선 2[L] 69">
            <a:extLst>
              <a:ext uri="{FF2B5EF4-FFF2-40B4-BE49-F238E27FC236}">
                <a16:creationId xmlns:a16="http://schemas.microsoft.com/office/drawing/2014/main" id="{B511A068-D925-D150-2625-70C6ADF34891}"/>
              </a:ext>
            </a:extLst>
          </p:cNvPr>
          <p:cNvSpPr/>
          <p:nvPr/>
        </p:nvSpPr>
        <p:spPr>
          <a:xfrm>
            <a:off x="6952882" y="1557919"/>
            <a:ext cx="2024864" cy="489476"/>
          </a:xfrm>
          <a:prstGeom prst="borderCallout2">
            <a:avLst>
              <a:gd name="adj1" fmla="val -8128"/>
              <a:gd name="adj2" fmla="val -21027"/>
              <a:gd name="adj3" fmla="val -5528"/>
              <a:gd name="adj4" fmla="val -147747"/>
              <a:gd name="adj5" fmla="val 15366"/>
              <a:gd name="adj6" fmla="val -18639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오토바이</a:t>
            </a:r>
            <a:r>
              <a:rPr kumimoji="1" lang="ko-KR" altLang="en-US" sz="1200" b="1" dirty="0">
                <a:solidFill>
                  <a:srgbClr val="C0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횡단보도 주행 위반</a:t>
            </a:r>
            <a:endParaRPr kumimoji="1" lang="ko-Kore-KR" altLang="en-US" sz="1200" b="1" dirty="0">
              <a:solidFill>
                <a:srgbClr val="C00000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9D576A2-870F-9C88-79F8-4A1A9AD44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t="10713" r="29343" b="66848"/>
          <a:stretch/>
        </p:blipFill>
        <p:spPr bwMode="auto">
          <a:xfrm>
            <a:off x="332504" y="1257108"/>
            <a:ext cx="1283529" cy="44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34488F7-3368-09E0-D878-2CFD1E4555A6}"/>
              </a:ext>
            </a:extLst>
          </p:cNvPr>
          <p:cNvSpPr txBox="1"/>
          <p:nvPr/>
        </p:nvSpPr>
        <p:spPr>
          <a:xfrm>
            <a:off x="311484" y="1688475"/>
            <a:ext cx="1325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적색</a:t>
            </a:r>
            <a:r>
              <a:rPr kumimoji="1" lang="ko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신호 탐지</a:t>
            </a:r>
            <a:endParaRPr kumimoji="1" lang="ko-Kore-KR" altLang="en-US" sz="12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164CD0-0B11-E53C-54CD-DA950BCFD4B0}"/>
              </a:ext>
            </a:extLst>
          </p:cNvPr>
          <p:cNvSpPr/>
          <p:nvPr/>
        </p:nvSpPr>
        <p:spPr>
          <a:xfrm>
            <a:off x="503497" y="941411"/>
            <a:ext cx="3766807" cy="53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E7BD6D-DCF6-36CA-F069-6A08A9BD60D2}"/>
              </a:ext>
            </a:extLst>
          </p:cNvPr>
          <p:cNvSpPr txBox="1"/>
          <p:nvPr/>
        </p:nvSpPr>
        <p:spPr>
          <a:xfrm>
            <a:off x="455084" y="208608"/>
            <a:ext cx="433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2)</a:t>
            </a:r>
            <a:r>
              <a:rPr kumimoji="1" lang="ko-KR" altLang="en-US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알고리즘 설명</a:t>
            </a:r>
            <a:endParaRPr kumimoji="1" lang="ko-Kore-KR" altLang="en-US" sz="4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D4A52E-CE00-39A1-9B3D-AA85C2EA777E}"/>
              </a:ext>
            </a:extLst>
          </p:cNvPr>
          <p:cNvSpPr/>
          <p:nvPr/>
        </p:nvSpPr>
        <p:spPr>
          <a:xfrm>
            <a:off x="503498" y="941411"/>
            <a:ext cx="3830996" cy="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5AEDA9-6A30-5101-04CB-B438DBEE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94" y="1756570"/>
            <a:ext cx="1916338" cy="2491237"/>
          </a:xfrm>
          <a:prstGeom prst="rect">
            <a:avLst/>
          </a:prstGeom>
          <a:ln w="38100">
            <a:noFill/>
          </a:ln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9D5456A6-52C4-AFB9-F433-22E2C4208F81}"/>
              </a:ext>
            </a:extLst>
          </p:cNvPr>
          <p:cNvSpPr/>
          <p:nvPr/>
        </p:nvSpPr>
        <p:spPr>
          <a:xfrm rot="19800000">
            <a:off x="2915880" y="1854959"/>
            <a:ext cx="1056904" cy="4275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119FACB2-A709-7C87-208C-E2338CC1CAC3}"/>
              </a:ext>
            </a:extLst>
          </p:cNvPr>
          <p:cNvSpPr/>
          <p:nvPr/>
        </p:nvSpPr>
        <p:spPr>
          <a:xfrm rot="1800000">
            <a:off x="2915879" y="3315783"/>
            <a:ext cx="1056904" cy="4275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C3FE8-29B1-C57A-9B73-06E4B028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62" y="1192626"/>
            <a:ext cx="1084954" cy="1410439"/>
          </a:xfrm>
          <a:prstGeom prst="rect">
            <a:avLst/>
          </a:prstGeom>
          <a:ln w="38100"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2EFCC5-CF06-4204-A6AD-257F7C904C6B}"/>
              </a:ext>
            </a:extLst>
          </p:cNvPr>
          <p:cNvSpPr/>
          <p:nvPr/>
        </p:nvSpPr>
        <p:spPr>
          <a:xfrm>
            <a:off x="4592662" y="996211"/>
            <a:ext cx="1084954" cy="1606854"/>
          </a:xfrm>
          <a:prstGeom prst="rect">
            <a:avLst/>
          </a:prstGeom>
          <a:noFill/>
          <a:ln w="793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7639E2-B73E-4CE7-2A0F-76F9290B88AF}"/>
              </a:ext>
            </a:extLst>
          </p:cNvPr>
          <p:cNvSpPr/>
          <p:nvPr/>
        </p:nvSpPr>
        <p:spPr>
          <a:xfrm>
            <a:off x="4551309" y="648128"/>
            <a:ext cx="1929659" cy="348083"/>
          </a:xfrm>
          <a:prstGeom prst="rect">
            <a:avLst/>
          </a:prstGeom>
          <a:solidFill>
            <a:srgbClr val="92D050"/>
          </a:solidFill>
          <a:ln cap="rnd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600" b="1" dirty="0" err="1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ridingMotor</a:t>
            </a:r>
            <a:r>
              <a:rPr kumimoji="1" lang="en-US" altLang="ko-Kore-KR" sz="1600" b="1" dirty="0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0.88</a:t>
            </a:r>
            <a:endParaRPr kumimoji="1" lang="ko-Kore-KR" altLang="en-US" sz="1600" b="1" dirty="0">
              <a:solidFill>
                <a:schemeClr val="accent2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1E0E5-DAA7-DFBF-93EF-183D19234C90}"/>
              </a:ext>
            </a:extLst>
          </p:cNvPr>
          <p:cNvSpPr/>
          <p:nvPr/>
        </p:nvSpPr>
        <p:spPr>
          <a:xfrm>
            <a:off x="4970947" y="1121663"/>
            <a:ext cx="437322" cy="444017"/>
          </a:xfrm>
          <a:prstGeom prst="rect">
            <a:avLst/>
          </a:prstGeom>
          <a:noFill/>
          <a:ln w="63500">
            <a:solidFill>
              <a:srgbClr val="FFD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4D8855-786F-D366-A9C9-F1DB97230941}"/>
              </a:ext>
            </a:extLst>
          </p:cNvPr>
          <p:cNvSpPr/>
          <p:nvPr/>
        </p:nvSpPr>
        <p:spPr>
          <a:xfrm>
            <a:off x="5408269" y="1103639"/>
            <a:ext cx="1350994" cy="348083"/>
          </a:xfrm>
          <a:prstGeom prst="rect">
            <a:avLst/>
          </a:prstGeom>
          <a:solidFill>
            <a:srgbClr val="FFD400"/>
          </a:solidFill>
          <a:ln cap="rnd">
            <a:solidFill>
              <a:srgbClr val="FFD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600" b="1" dirty="0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helmet  0.76</a:t>
            </a:r>
            <a:endParaRPr kumimoji="1" lang="ko-Kore-KR" altLang="en-US" sz="1600" b="1" dirty="0">
              <a:solidFill>
                <a:schemeClr val="accent2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F67EE5-6752-D476-30DA-AD60D43B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31" y="3442069"/>
            <a:ext cx="1084954" cy="1410439"/>
          </a:xfrm>
          <a:prstGeom prst="rect">
            <a:avLst/>
          </a:prstGeom>
          <a:ln w="38100"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06F907-9212-70DD-F92C-7CFD96A0ED61}"/>
              </a:ext>
            </a:extLst>
          </p:cNvPr>
          <p:cNvSpPr/>
          <p:nvPr/>
        </p:nvSpPr>
        <p:spPr>
          <a:xfrm>
            <a:off x="4592662" y="3291221"/>
            <a:ext cx="1084954" cy="1606854"/>
          </a:xfrm>
          <a:prstGeom prst="rect">
            <a:avLst/>
          </a:prstGeom>
          <a:noFill/>
          <a:ln w="793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0604A7-09EC-6426-2E1E-477C84A8CA0C}"/>
              </a:ext>
            </a:extLst>
          </p:cNvPr>
          <p:cNvSpPr/>
          <p:nvPr/>
        </p:nvSpPr>
        <p:spPr>
          <a:xfrm>
            <a:off x="4551309" y="2943138"/>
            <a:ext cx="1929659" cy="348083"/>
          </a:xfrm>
          <a:prstGeom prst="rect">
            <a:avLst/>
          </a:prstGeom>
          <a:solidFill>
            <a:srgbClr val="92D050"/>
          </a:solidFill>
          <a:ln cap="rnd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600" b="1" dirty="0" err="1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ridingMotor</a:t>
            </a:r>
            <a:r>
              <a:rPr kumimoji="1" lang="en-US" altLang="ko-Kore-KR" sz="1600" b="1" dirty="0">
                <a:solidFill>
                  <a:schemeClr val="accent2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0.88</a:t>
            </a:r>
            <a:endParaRPr kumimoji="1" lang="ko-Kore-KR" altLang="en-US" sz="1600" b="1" dirty="0">
              <a:solidFill>
                <a:schemeClr val="accent2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98CDF9D9-E41E-5938-02E3-4E4E2FDD9FF3}"/>
              </a:ext>
            </a:extLst>
          </p:cNvPr>
          <p:cNvSpPr/>
          <p:nvPr/>
        </p:nvSpPr>
        <p:spPr>
          <a:xfrm rot="19578163">
            <a:off x="6205841" y="3346663"/>
            <a:ext cx="956729" cy="4275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B73161-7AD3-2357-4ED3-70A72276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415" y="1986063"/>
            <a:ext cx="1084954" cy="1410439"/>
          </a:xfrm>
          <a:prstGeom prst="rect">
            <a:avLst/>
          </a:prstGeom>
          <a:ln w="38100"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388141-52B6-3BC6-CB52-2D474DD597BD}"/>
              </a:ext>
            </a:extLst>
          </p:cNvPr>
          <p:cNvSpPr/>
          <p:nvPr/>
        </p:nvSpPr>
        <p:spPr>
          <a:xfrm>
            <a:off x="7444946" y="1835215"/>
            <a:ext cx="1084954" cy="1606854"/>
          </a:xfrm>
          <a:prstGeom prst="rect">
            <a:avLst/>
          </a:prstGeom>
          <a:noFill/>
          <a:ln w="793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C93B7-7B0B-0B22-87D9-F35F2C90D400}"/>
              </a:ext>
            </a:extLst>
          </p:cNvPr>
          <p:cNvSpPr txBox="1"/>
          <p:nvPr/>
        </p:nvSpPr>
        <p:spPr>
          <a:xfrm>
            <a:off x="7269836" y="3609552"/>
            <a:ext cx="13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헬멧</a:t>
            </a:r>
            <a:r>
              <a:rPr kumimoji="1" lang="ko-KR" altLang="en-US" sz="1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미착용</a:t>
            </a:r>
            <a:endParaRPr kumimoji="1" lang="ko-Kore-KR" altLang="en-US" sz="1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95F3C-0756-DFE3-6060-A35E42D47359}"/>
              </a:ext>
            </a:extLst>
          </p:cNvPr>
          <p:cNvSpPr txBox="1"/>
          <p:nvPr/>
        </p:nvSpPr>
        <p:spPr>
          <a:xfrm>
            <a:off x="2971056" y="3609552"/>
            <a:ext cx="60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②</a:t>
            </a:r>
          </a:p>
          <a:p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DC9B5-462A-98A1-AE01-B117D42A9705}"/>
              </a:ext>
            </a:extLst>
          </p:cNvPr>
          <p:cNvSpPr txBox="1"/>
          <p:nvPr/>
        </p:nvSpPr>
        <p:spPr>
          <a:xfrm>
            <a:off x="2999014" y="1558345"/>
            <a:ext cx="87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2800" b="1" dirty="0"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65043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C93739-68EF-91A8-7627-9FAD014B0F7E}"/>
              </a:ext>
            </a:extLst>
          </p:cNvPr>
          <p:cNvSpPr txBox="1"/>
          <p:nvPr/>
        </p:nvSpPr>
        <p:spPr>
          <a:xfrm>
            <a:off x="455084" y="208608"/>
            <a:ext cx="433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평가</a:t>
            </a:r>
            <a:endParaRPr kumimoji="1" lang="ko-Kore-KR" altLang="en-US" sz="4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E8864-580F-4072-C72E-748331A534BA}"/>
              </a:ext>
            </a:extLst>
          </p:cNvPr>
          <p:cNvSpPr/>
          <p:nvPr/>
        </p:nvSpPr>
        <p:spPr>
          <a:xfrm>
            <a:off x="503498" y="941411"/>
            <a:ext cx="217954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241192-C910-A3B4-2AA5-066DB8135CF7}"/>
              </a:ext>
            </a:extLst>
          </p:cNvPr>
          <p:cNvGrpSpPr/>
          <p:nvPr/>
        </p:nvGrpSpPr>
        <p:grpSpPr>
          <a:xfrm>
            <a:off x="193175" y="1710852"/>
            <a:ext cx="8757649" cy="2618635"/>
            <a:chOff x="396513" y="1612270"/>
            <a:chExt cx="6967131" cy="20832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C38460-48EB-4220-1432-0DABF5592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540"/>
            <a:stretch/>
          </p:blipFill>
          <p:spPr>
            <a:xfrm>
              <a:off x="952695" y="1612270"/>
              <a:ext cx="6410949" cy="149625"/>
            </a:xfrm>
            <a:prstGeom prst="rect">
              <a:avLst/>
            </a:prstGeom>
          </p:spPr>
        </p:pic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6117B156-74C8-6180-7E66-C239C89218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8" t="10515" r="13938" b="7452"/>
            <a:stretch/>
          </p:blipFill>
          <p:spPr bwMode="auto">
            <a:xfrm>
              <a:off x="396514" y="1719933"/>
              <a:ext cx="6967130" cy="197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62E4FB-3E44-8588-DC77-FDDEEDEDCF05}"/>
                </a:ext>
              </a:extLst>
            </p:cNvPr>
            <p:cNvSpPr/>
            <p:nvPr/>
          </p:nvSpPr>
          <p:spPr>
            <a:xfrm>
              <a:off x="396513" y="1612270"/>
              <a:ext cx="556181" cy="116744"/>
            </a:xfrm>
            <a:prstGeom prst="rect">
              <a:avLst/>
            </a:prstGeom>
            <a:solidFill>
              <a:srgbClr val="FFDD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BDCD5-DB93-93D3-3CFC-6BB7CF60FE70}"/>
              </a:ext>
            </a:extLst>
          </p:cNvPr>
          <p:cNvSpPr/>
          <p:nvPr/>
        </p:nvSpPr>
        <p:spPr>
          <a:xfrm>
            <a:off x="6905296" y="1586371"/>
            <a:ext cx="2179544" cy="2876999"/>
          </a:xfrm>
          <a:prstGeom prst="rect">
            <a:avLst/>
          </a:prstGeom>
          <a:noFill/>
          <a:ln w="73025">
            <a:solidFill>
              <a:srgbClr val="D60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BCFB4-407C-BF2C-E5B0-93B382E29261}"/>
              </a:ext>
            </a:extLst>
          </p:cNvPr>
          <p:cNvSpPr txBox="1"/>
          <p:nvPr/>
        </p:nvSpPr>
        <p:spPr>
          <a:xfrm>
            <a:off x="193174" y="1243076"/>
            <a:ext cx="6578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Bbox</a:t>
            </a:r>
            <a:r>
              <a:rPr kumimoji="1" lang="en-US" altLang="ko-Kore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ore-KR" sz="20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r>
              <a:rPr kumimoji="1"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(yolov8 medium </a:t>
            </a:r>
            <a:r>
              <a:rPr kumimoji="1"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bbox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/ 100 epoch /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학습시간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17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endParaRPr kumimoji="1" lang="ko-Kore-KR" altLang="en-US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909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C93739-68EF-91A8-7627-9FAD014B0F7E}"/>
              </a:ext>
            </a:extLst>
          </p:cNvPr>
          <p:cNvSpPr txBox="1"/>
          <p:nvPr/>
        </p:nvSpPr>
        <p:spPr>
          <a:xfrm>
            <a:off x="455084" y="208608"/>
            <a:ext cx="433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모델 평가</a:t>
            </a:r>
            <a:endParaRPr kumimoji="1" lang="ko-Kore-KR" altLang="en-US" sz="44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E8864-580F-4072-C72E-748331A534BA}"/>
              </a:ext>
            </a:extLst>
          </p:cNvPr>
          <p:cNvSpPr/>
          <p:nvPr/>
        </p:nvSpPr>
        <p:spPr>
          <a:xfrm>
            <a:off x="503498" y="941411"/>
            <a:ext cx="217954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BCFB4-407C-BF2C-E5B0-93B382E29261}"/>
              </a:ext>
            </a:extLst>
          </p:cNvPr>
          <p:cNvSpPr txBox="1"/>
          <p:nvPr/>
        </p:nvSpPr>
        <p:spPr>
          <a:xfrm>
            <a:off x="193173" y="1243076"/>
            <a:ext cx="692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Segmentation </a:t>
            </a:r>
            <a:r>
              <a:rPr kumimoji="1" lang="en-US" altLang="ko-Kore-KR" sz="2000" b="1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r>
              <a:rPr kumimoji="1"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(yolov8 medium seg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/ 200 epoch, /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학습시간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23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시간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endParaRPr kumimoji="1" lang="ko-Kore-KR" altLang="en-US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47B62E-815D-EBAF-6EA6-05C08FBFBFB4}"/>
              </a:ext>
            </a:extLst>
          </p:cNvPr>
          <p:cNvGrpSpPr/>
          <p:nvPr/>
        </p:nvGrpSpPr>
        <p:grpSpPr>
          <a:xfrm>
            <a:off x="59160" y="1807779"/>
            <a:ext cx="8939874" cy="2175642"/>
            <a:chOff x="381728" y="2102069"/>
            <a:chExt cx="8670655" cy="1618593"/>
          </a:xfrm>
        </p:grpSpPr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6ECF9F23-EF33-33FE-FEF4-E78DF251F8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3781" r="15978"/>
            <a:stretch/>
          </p:blipFill>
          <p:spPr bwMode="auto">
            <a:xfrm>
              <a:off x="381728" y="2102069"/>
              <a:ext cx="8670655" cy="161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2066044-42F3-F42B-8C0A-343BE94BA4F2}"/>
                </a:ext>
              </a:extLst>
            </p:cNvPr>
            <p:cNvSpPr/>
            <p:nvPr/>
          </p:nvSpPr>
          <p:spPr>
            <a:xfrm>
              <a:off x="381728" y="2257390"/>
              <a:ext cx="1320948" cy="164841"/>
            </a:xfrm>
            <a:prstGeom prst="rect">
              <a:avLst/>
            </a:prstGeom>
            <a:solidFill>
              <a:srgbClr val="FFDD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F4F9D-4537-A18B-EFED-3BB14A32C10A}"/>
              </a:ext>
            </a:extLst>
          </p:cNvPr>
          <p:cNvSpPr/>
          <p:nvPr/>
        </p:nvSpPr>
        <p:spPr>
          <a:xfrm>
            <a:off x="4678923" y="1643186"/>
            <a:ext cx="1375035" cy="2518911"/>
          </a:xfrm>
          <a:prstGeom prst="rect">
            <a:avLst/>
          </a:prstGeom>
          <a:noFill/>
          <a:ln w="73025">
            <a:solidFill>
              <a:srgbClr val="D60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FC431E-4E2F-0476-4F2C-1F7427DC5E4D}"/>
              </a:ext>
            </a:extLst>
          </p:cNvPr>
          <p:cNvSpPr/>
          <p:nvPr/>
        </p:nvSpPr>
        <p:spPr>
          <a:xfrm>
            <a:off x="7709805" y="1632623"/>
            <a:ext cx="1375035" cy="2518911"/>
          </a:xfrm>
          <a:prstGeom prst="rect">
            <a:avLst/>
          </a:prstGeom>
          <a:noFill/>
          <a:ln w="73025">
            <a:solidFill>
              <a:srgbClr val="D60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237BD-1B92-6FE8-69D2-6B17518346B8}"/>
              </a:ext>
            </a:extLst>
          </p:cNvPr>
          <p:cNvSpPr txBox="1"/>
          <p:nvPr/>
        </p:nvSpPr>
        <p:spPr>
          <a:xfrm>
            <a:off x="4678923" y="4326673"/>
            <a:ext cx="146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Bbox</a:t>
            </a: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endParaRPr kumimoji="1" lang="ko-Kore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62A54-5B16-3CE8-1D5E-6199D0FAD936}"/>
              </a:ext>
            </a:extLst>
          </p:cNvPr>
          <p:cNvSpPr txBox="1"/>
          <p:nvPr/>
        </p:nvSpPr>
        <p:spPr>
          <a:xfrm>
            <a:off x="7585562" y="4319648"/>
            <a:ext cx="162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Segmenation</a:t>
            </a: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endParaRPr kumimoji="1" lang="ko-Kore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57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>
            <a:spLocks noGrp="1"/>
          </p:cNvSpPr>
          <p:nvPr>
            <p:ph type="title" idx="2"/>
          </p:nvPr>
        </p:nvSpPr>
        <p:spPr>
          <a:xfrm>
            <a:off x="2074149" y="1389063"/>
            <a:ext cx="1873383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en-US" altLang="ko-KR" dirty="0">
                <a:solidFill>
                  <a:schemeClr val="accent1"/>
                </a:solidFill>
              </a:rPr>
              <a:t>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2074225" y="2922963"/>
            <a:ext cx="499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 수행 결과</a:t>
            </a:r>
            <a:endParaRPr lang="en-US" altLang="ko-KR" sz="32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subTitle" idx="1"/>
          </p:nvPr>
        </p:nvSpPr>
        <p:spPr>
          <a:xfrm>
            <a:off x="2074225" y="3582888"/>
            <a:ext cx="49956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웹페이지 구현 및 총평</a:t>
            </a:r>
          </a:p>
        </p:txBody>
      </p:sp>
      <p:sp>
        <p:nvSpPr>
          <p:cNvPr id="687" name="Google Shape;687;p40"/>
          <p:cNvSpPr txBox="1"/>
          <p:nvPr/>
        </p:nvSpPr>
        <p:spPr>
          <a:xfrm>
            <a:off x="2081125" y="549525"/>
            <a:ext cx="1771784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</a:p>
        </p:txBody>
      </p:sp>
      <p:sp>
        <p:nvSpPr>
          <p:cNvPr id="688" name="Google Shape;688;p40"/>
          <p:cNvSpPr txBox="1"/>
          <p:nvPr/>
        </p:nvSpPr>
        <p:spPr>
          <a:xfrm>
            <a:off x="6522171" y="549525"/>
            <a:ext cx="1318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2023 AI 18</a:t>
            </a: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7292279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686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1"/>
          <p:cNvSpPr txBox="1">
            <a:spLocks noGrp="1"/>
          </p:cNvSpPr>
          <p:nvPr>
            <p:ph type="title"/>
          </p:nvPr>
        </p:nvSpPr>
        <p:spPr>
          <a:xfrm>
            <a:off x="525828" y="2464487"/>
            <a:ext cx="3545171" cy="747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웹페이지 구동</a:t>
            </a:r>
            <a:endParaRPr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 rotWithShape="1">
          <a:blip r:embed="rId3">
            <a:alphaModFix/>
          </a:blip>
          <a:srcRect l="2552" r="2543"/>
          <a:stretch/>
        </p:blipFill>
        <p:spPr>
          <a:xfrm>
            <a:off x="4479625" y="1775330"/>
            <a:ext cx="2878462" cy="1706096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6" name="Google Shape;1106;p61"/>
          <p:cNvSpPr/>
          <p:nvPr/>
        </p:nvSpPr>
        <p:spPr>
          <a:xfrm>
            <a:off x="4381950" y="1663588"/>
            <a:ext cx="3091234" cy="2441320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89B206-D7D8-A1AC-861E-5E1470053C69}"/>
              </a:ext>
            </a:extLst>
          </p:cNvPr>
          <p:cNvSpPr/>
          <p:nvPr/>
        </p:nvSpPr>
        <p:spPr>
          <a:xfrm>
            <a:off x="5510150" y="2236493"/>
            <a:ext cx="1615045" cy="756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9953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8"/>
          <p:cNvSpPr txBox="1">
            <a:spLocks noGrp="1"/>
          </p:cNvSpPr>
          <p:nvPr>
            <p:ph type="title"/>
          </p:nvPr>
        </p:nvSpPr>
        <p:spPr>
          <a:xfrm>
            <a:off x="1530300" y="445025"/>
            <a:ext cx="689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cxnSp>
        <p:nvCxnSpPr>
          <p:cNvPr id="1056" name="Google Shape;1056;p58"/>
          <p:cNvCxnSpPr/>
          <p:nvPr/>
        </p:nvCxnSpPr>
        <p:spPr>
          <a:xfrm>
            <a:off x="1535900" y="2803925"/>
            <a:ext cx="6893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58"/>
          <p:cNvSpPr txBox="1"/>
          <p:nvPr/>
        </p:nvSpPr>
        <p:spPr>
          <a:xfrm>
            <a:off x="1390792" y="2052151"/>
            <a:ext cx="2261115" cy="59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2023/08/09 – 2023/09/05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프로젝트 제출</a:t>
            </a:r>
            <a:endParaRPr lang="en-US" b="1" dirty="0">
              <a:solidFill>
                <a:srgbClr val="FFFF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Asap"/>
              <a:sym typeface="Asap"/>
            </a:endParaRPr>
          </a:p>
        </p:txBody>
      </p:sp>
      <p:sp>
        <p:nvSpPr>
          <p:cNvPr id="1058" name="Google Shape;1058;p58"/>
          <p:cNvSpPr txBox="1"/>
          <p:nvPr/>
        </p:nvSpPr>
        <p:spPr>
          <a:xfrm>
            <a:off x="3147672" y="3513953"/>
            <a:ext cx="2227215" cy="78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2023/09/05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–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2023/09/15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데이터 불균형 해결</a:t>
            </a:r>
            <a:endParaRPr lang="en-US" altLang="ko-KR" b="1" dirty="0">
              <a:solidFill>
                <a:srgbClr val="FFFF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Asap"/>
              <a:sym typeface="Asap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신호등 알고리즘 강화</a:t>
            </a:r>
            <a:endParaRPr b="1" dirty="0">
              <a:solidFill>
                <a:srgbClr val="FFFF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Asap"/>
              <a:sym typeface="Asap"/>
            </a:endParaRPr>
          </a:p>
        </p:txBody>
      </p:sp>
      <p:sp>
        <p:nvSpPr>
          <p:cNvPr id="1059" name="Google Shape;1059;p58"/>
          <p:cNvSpPr txBox="1"/>
          <p:nvPr/>
        </p:nvSpPr>
        <p:spPr>
          <a:xfrm>
            <a:off x="4756700" y="2023792"/>
            <a:ext cx="226111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2023/09/15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–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2023/09/20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실시간 영상 객체 추적 모델</a:t>
            </a:r>
            <a:endParaRPr b="1" dirty="0">
              <a:solidFill>
                <a:srgbClr val="FFFF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Asap"/>
              <a:sym typeface="Asap"/>
            </a:endParaRPr>
          </a:p>
        </p:txBody>
      </p:sp>
      <p:sp>
        <p:nvSpPr>
          <p:cNvPr id="1060" name="Google Shape;1060;p58"/>
          <p:cNvSpPr txBox="1"/>
          <p:nvPr/>
        </p:nvSpPr>
        <p:spPr>
          <a:xfrm>
            <a:off x="6367825" y="3513954"/>
            <a:ext cx="244163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2023/09/20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–</a:t>
            </a: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 </a:t>
            </a:r>
            <a:r>
              <a:rPr lang="en-US" altLang="ko-KR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2023/10/05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Asap"/>
                <a:sym typeface="Asap"/>
              </a:rPr>
              <a:t>웹페이지 업그레이드</a:t>
            </a:r>
            <a:endParaRPr b="1" dirty="0">
              <a:solidFill>
                <a:srgbClr val="FFFF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Asap"/>
              <a:sym typeface="Asap"/>
            </a:endParaRPr>
          </a:p>
        </p:txBody>
      </p:sp>
      <p:sp>
        <p:nvSpPr>
          <p:cNvPr id="1061" name="Google Shape;1061;p58"/>
          <p:cNvSpPr txBox="1"/>
          <p:nvPr/>
        </p:nvSpPr>
        <p:spPr>
          <a:xfrm>
            <a:off x="1530300" y="1507713"/>
            <a:ext cx="198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TP2</a:t>
            </a:r>
            <a:endParaRPr sz="2400" b="1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2" name="Google Shape;1062;p58"/>
          <p:cNvSpPr txBox="1"/>
          <p:nvPr/>
        </p:nvSpPr>
        <p:spPr>
          <a:xfrm>
            <a:off x="3143525" y="2997886"/>
            <a:ext cx="197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TP</a:t>
            </a:r>
            <a:r>
              <a:rPr lang="en" sz="2400" b="1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2 - 2</a:t>
            </a:r>
            <a:endParaRPr sz="2400" b="1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3" name="Google Shape;1063;p58"/>
          <p:cNvSpPr txBox="1"/>
          <p:nvPr/>
        </p:nvSpPr>
        <p:spPr>
          <a:xfrm>
            <a:off x="4756700" y="1507723"/>
            <a:ext cx="198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TP2-3</a:t>
            </a:r>
            <a:endParaRPr sz="2400" b="1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4" name="Google Shape;1064;p58"/>
          <p:cNvSpPr txBox="1"/>
          <p:nvPr/>
        </p:nvSpPr>
        <p:spPr>
          <a:xfrm>
            <a:off x="6371982" y="2997886"/>
            <a:ext cx="198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FINAL</a:t>
            </a:r>
            <a:endParaRPr sz="2400" b="1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5" name="Google Shape;1065;p58"/>
          <p:cNvSpPr/>
          <p:nvPr/>
        </p:nvSpPr>
        <p:spPr>
          <a:xfrm>
            <a:off x="2417100" y="2699663"/>
            <a:ext cx="208500" cy="2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4030300" y="2699663"/>
            <a:ext cx="208500" cy="20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58"/>
          <p:cNvSpPr/>
          <p:nvPr/>
        </p:nvSpPr>
        <p:spPr>
          <a:xfrm>
            <a:off x="5643500" y="2699663"/>
            <a:ext cx="208500" cy="2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8"/>
          <p:cNvSpPr/>
          <p:nvPr/>
        </p:nvSpPr>
        <p:spPr>
          <a:xfrm>
            <a:off x="7256700" y="2699663"/>
            <a:ext cx="208500" cy="2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53;p37">
            <a:extLst>
              <a:ext uri="{FF2B5EF4-FFF2-40B4-BE49-F238E27FC236}">
                <a16:creationId xmlns:a16="http://schemas.microsoft.com/office/drawing/2014/main" id="{D9A17EDF-FC6E-286F-6C6C-2A2DF9536A85}"/>
              </a:ext>
            </a:extLst>
          </p:cNvPr>
          <p:cNvSpPr txBox="1"/>
          <p:nvPr/>
        </p:nvSpPr>
        <p:spPr>
          <a:xfrm>
            <a:off x="6796375" y="627778"/>
            <a:ext cx="1713985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  <a:endParaRPr sz="1000" dirty="0">
              <a:solidFill>
                <a:schemeClr val="accent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B46F6-1213-077A-1A59-32945D9E1256}"/>
              </a:ext>
            </a:extLst>
          </p:cNvPr>
          <p:cNvSpPr txBox="1"/>
          <p:nvPr/>
        </p:nvSpPr>
        <p:spPr>
          <a:xfrm>
            <a:off x="393539" y="243069"/>
            <a:ext cx="3565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</a:t>
            </a:r>
            <a:r>
              <a:rPr kumimoji="1" lang="ko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개요</a:t>
            </a:r>
            <a:endParaRPr kumimoji="1" lang="ko-Kore-KR" altLang="en-US" sz="4400" dirty="0">
              <a:solidFill>
                <a:srgbClr val="5535D4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925B0-391A-7FD0-2FC9-151626755BA6}"/>
              </a:ext>
            </a:extLst>
          </p:cNvPr>
          <p:cNvSpPr txBox="1"/>
          <p:nvPr/>
        </p:nvSpPr>
        <p:spPr>
          <a:xfrm>
            <a:off x="393539" y="1044121"/>
            <a:ext cx="25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교통법규 위반 탐지</a:t>
            </a:r>
            <a:endParaRPr kumimoji="1" lang="ko-Kore-KR" altLang="en-US"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86D57C-E2CA-5C10-BC99-8DDEB259E476}"/>
              </a:ext>
            </a:extLst>
          </p:cNvPr>
          <p:cNvSpPr/>
          <p:nvPr/>
        </p:nvSpPr>
        <p:spPr>
          <a:xfrm>
            <a:off x="503497" y="941411"/>
            <a:ext cx="30626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063F358-7FF1-EE7E-D745-9815C012F32B}"/>
              </a:ext>
            </a:extLst>
          </p:cNvPr>
          <p:cNvGrpSpPr/>
          <p:nvPr/>
        </p:nvGrpSpPr>
        <p:grpSpPr>
          <a:xfrm>
            <a:off x="4119989" y="2139962"/>
            <a:ext cx="1681352" cy="2352768"/>
            <a:chOff x="3999073" y="1369860"/>
            <a:chExt cx="1681352" cy="235276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6207383-674F-37E9-35DE-BB6F50C5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999073" y="1369860"/>
              <a:ext cx="1681352" cy="16107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BD7FA7-6344-E9E0-DC0E-663BE9C675D8}"/>
                </a:ext>
              </a:extLst>
            </p:cNvPr>
            <p:cNvSpPr txBox="1"/>
            <p:nvPr/>
          </p:nvSpPr>
          <p:spPr>
            <a:xfrm>
              <a:off x="4121884" y="2706965"/>
              <a:ext cx="12714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60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A.I</a:t>
              </a:r>
              <a:endParaRPr kumimoji="1" lang="ko-Kore-KR" altLang="en-US" sz="60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F7A1DA-18C0-8371-6843-4CE28202E8B6}"/>
              </a:ext>
            </a:extLst>
          </p:cNvPr>
          <p:cNvGrpSpPr/>
          <p:nvPr/>
        </p:nvGrpSpPr>
        <p:grpSpPr>
          <a:xfrm>
            <a:off x="6147211" y="1637075"/>
            <a:ext cx="2937187" cy="2812648"/>
            <a:chOff x="6052546" y="1581852"/>
            <a:chExt cx="2937187" cy="281264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FF63104-DE01-43E2-E138-94698628362A}"/>
                </a:ext>
              </a:extLst>
            </p:cNvPr>
            <p:cNvGrpSpPr/>
            <p:nvPr/>
          </p:nvGrpSpPr>
          <p:grpSpPr>
            <a:xfrm>
              <a:off x="6052546" y="1581852"/>
              <a:ext cx="2937187" cy="2812648"/>
              <a:chOff x="6178753" y="1483773"/>
              <a:chExt cx="2937187" cy="2812648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709ABE93-43E8-A33E-CD22-E5E8A55E5200}"/>
                  </a:ext>
                </a:extLst>
              </p:cNvPr>
              <p:cNvSpPr/>
              <p:nvPr/>
            </p:nvSpPr>
            <p:spPr>
              <a:xfrm>
                <a:off x="6503908" y="1981484"/>
                <a:ext cx="2314937" cy="231493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142358E-A418-495E-206F-FEB357B1DBC2}"/>
                  </a:ext>
                </a:extLst>
              </p:cNvPr>
              <p:cNvSpPr/>
              <p:nvPr/>
            </p:nvSpPr>
            <p:spPr>
              <a:xfrm>
                <a:off x="8120518" y="2479195"/>
                <a:ext cx="995422" cy="995422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2000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인식</a:t>
                </a:r>
                <a:endParaRPr kumimoji="1" lang="en-US" altLang="ko-Kore-KR" sz="2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개선</a:t>
                </a:r>
                <a:endParaRPr kumimoji="1" lang="ko-Kore-KR" altLang="en-US" sz="2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990093B-4E24-2DAB-2BA0-59524976195B}"/>
                  </a:ext>
                </a:extLst>
              </p:cNvPr>
              <p:cNvSpPr/>
              <p:nvPr/>
            </p:nvSpPr>
            <p:spPr>
              <a:xfrm>
                <a:off x="7126147" y="1483773"/>
                <a:ext cx="995422" cy="995422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2000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법규</a:t>
                </a:r>
                <a:endParaRPr kumimoji="1" lang="en-US" altLang="ko-Kore-KR" sz="2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준수</a:t>
                </a:r>
                <a:endParaRPr kumimoji="1" lang="ko-Kore-KR" altLang="en-US" sz="2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F9E5707-4865-DD1D-831F-A774656A9C2B}"/>
                  </a:ext>
                </a:extLst>
              </p:cNvPr>
              <p:cNvSpPr/>
              <p:nvPr/>
            </p:nvSpPr>
            <p:spPr>
              <a:xfrm>
                <a:off x="6178753" y="2479519"/>
                <a:ext cx="995422" cy="995422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위반 탐지</a:t>
                </a:r>
                <a:endParaRPr kumimoji="1" lang="ko-Kore-KR" altLang="en-US" sz="20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0BCF19-6A07-AB9D-0808-3F2B6A1C6E8D}"/>
                </a:ext>
              </a:extLst>
            </p:cNvPr>
            <p:cNvSpPr txBox="1"/>
            <p:nvPr/>
          </p:nvSpPr>
          <p:spPr>
            <a:xfrm>
              <a:off x="6580709" y="3650050"/>
              <a:ext cx="1920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안전한 교통환경  지속 가능</a:t>
              </a:r>
              <a:endParaRPr kumimoji="1" lang="ko-Kore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CDCFEFE-6CC6-0B6D-6A66-3F02BC29A06A}"/>
              </a:ext>
            </a:extLst>
          </p:cNvPr>
          <p:cNvGrpSpPr/>
          <p:nvPr/>
        </p:nvGrpSpPr>
        <p:grpSpPr>
          <a:xfrm>
            <a:off x="34380" y="1685472"/>
            <a:ext cx="3425851" cy="3177472"/>
            <a:chOff x="-3138" y="1463504"/>
            <a:chExt cx="3425851" cy="317747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418C169-2C81-5E31-214F-1999031E2A63}"/>
                </a:ext>
              </a:extLst>
            </p:cNvPr>
            <p:cNvGrpSpPr/>
            <p:nvPr/>
          </p:nvGrpSpPr>
          <p:grpSpPr>
            <a:xfrm>
              <a:off x="-3138" y="1463504"/>
              <a:ext cx="3425851" cy="3177472"/>
              <a:chOff x="409606" y="1494271"/>
              <a:chExt cx="3425851" cy="317747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0611DE1-3DEA-4612-9421-42DF380FEDBC}"/>
                  </a:ext>
                </a:extLst>
              </p:cNvPr>
              <p:cNvGrpSpPr/>
              <p:nvPr/>
            </p:nvGrpSpPr>
            <p:grpSpPr>
              <a:xfrm>
                <a:off x="805543" y="1581852"/>
                <a:ext cx="1271452" cy="1369581"/>
                <a:chOff x="674914" y="1676400"/>
                <a:chExt cx="1501126" cy="1616981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02F47C8-FF96-0586-AFB7-B04DA5355A4F}"/>
                    </a:ext>
                  </a:extLst>
                </p:cNvPr>
                <p:cNvSpPr/>
                <p:nvPr/>
              </p:nvSpPr>
              <p:spPr>
                <a:xfrm>
                  <a:off x="674914" y="1676400"/>
                  <a:ext cx="1501126" cy="359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2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PM </a:t>
                  </a:r>
                  <a:r>
                    <a:rPr kumimoji="1" lang="ko-Kore-KR" altLang="en-US" sz="12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사용량</a:t>
                  </a:r>
                  <a:r>
                    <a:rPr kumimoji="1" lang="ko-KR" altLang="en-US" sz="12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 증가</a:t>
                  </a:r>
                  <a:endParaRPr kumimoji="1" lang="ko-Kore-KR" altLang="en-US" sz="1200" b="1" dirty="0">
                    <a:solidFill>
                      <a:schemeClr val="accent4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B68BCB3-6683-6CE4-9775-6F78DCAD0E6D}"/>
                    </a:ext>
                  </a:extLst>
                </p:cNvPr>
                <p:cNvSpPr/>
                <p:nvPr/>
              </p:nvSpPr>
              <p:spPr>
                <a:xfrm>
                  <a:off x="674914" y="2035629"/>
                  <a:ext cx="1501126" cy="12577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B67A776-FE82-3960-DC77-1EEA206264A7}"/>
                  </a:ext>
                </a:extLst>
              </p:cNvPr>
              <p:cNvGrpSpPr/>
              <p:nvPr/>
            </p:nvGrpSpPr>
            <p:grpSpPr>
              <a:xfrm>
                <a:off x="2564005" y="1581852"/>
                <a:ext cx="1271452" cy="1369581"/>
                <a:chOff x="674914" y="1676400"/>
                <a:chExt cx="1501126" cy="1616981"/>
              </a:xfrm>
              <a:blipFill>
                <a:blip r:embed="rId4"/>
                <a:stretch>
                  <a:fillRect/>
                </a:stretch>
              </a:blipFill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AF587F9-5BD2-08D2-0B42-9AC991A17338}"/>
                    </a:ext>
                  </a:extLst>
                </p:cNvPr>
                <p:cNvSpPr/>
                <p:nvPr/>
              </p:nvSpPr>
              <p:spPr>
                <a:xfrm>
                  <a:off x="674914" y="1676400"/>
                  <a:ext cx="1501126" cy="359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1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교통수단의 양 증가</a:t>
                  </a:r>
                  <a:endParaRPr kumimoji="1" lang="ko-Kore-KR" altLang="en-US" sz="1100" b="1" dirty="0">
                    <a:solidFill>
                      <a:schemeClr val="accent4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FA667DA-1C41-4ED5-65D5-8BFD204F6936}"/>
                    </a:ext>
                  </a:extLst>
                </p:cNvPr>
                <p:cNvSpPr/>
                <p:nvPr/>
              </p:nvSpPr>
              <p:spPr>
                <a:xfrm>
                  <a:off x="674914" y="2035629"/>
                  <a:ext cx="1501126" cy="12577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B0D5903-6076-B020-01AC-BC53BD096CE6}"/>
                  </a:ext>
                </a:extLst>
              </p:cNvPr>
              <p:cNvGrpSpPr/>
              <p:nvPr/>
            </p:nvGrpSpPr>
            <p:grpSpPr>
              <a:xfrm>
                <a:off x="2564005" y="3302162"/>
                <a:ext cx="1271452" cy="1369581"/>
                <a:chOff x="674914" y="1676400"/>
                <a:chExt cx="1501126" cy="1616981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D5097F1-B141-32F0-8DF2-5D72F0ED6183}"/>
                    </a:ext>
                  </a:extLst>
                </p:cNvPr>
                <p:cNvSpPr/>
                <p:nvPr/>
              </p:nvSpPr>
              <p:spPr>
                <a:xfrm>
                  <a:off x="674914" y="1676400"/>
                  <a:ext cx="1501126" cy="359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12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PM </a:t>
                  </a:r>
                  <a:r>
                    <a:rPr kumimoji="1" lang="ko-KR" altLang="en-US" sz="12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인식 악화</a:t>
                  </a:r>
                  <a:endParaRPr kumimoji="1" lang="ko-Kore-KR" altLang="en-US" sz="1200" b="1" dirty="0">
                    <a:solidFill>
                      <a:schemeClr val="accent4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B32EEEF-3222-D721-29A0-B8903EB91926}"/>
                    </a:ext>
                  </a:extLst>
                </p:cNvPr>
                <p:cNvSpPr/>
                <p:nvPr/>
              </p:nvSpPr>
              <p:spPr>
                <a:xfrm>
                  <a:off x="674914" y="2035629"/>
                  <a:ext cx="1501126" cy="1257752"/>
                </a:xfrm>
                <a:prstGeom prst="rect">
                  <a:avLst/>
                </a:prstGeom>
                <a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aturation sat="7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0975B60-861B-880F-672E-BAC27DD04811}"/>
                  </a:ext>
                </a:extLst>
              </p:cNvPr>
              <p:cNvGrpSpPr/>
              <p:nvPr/>
            </p:nvGrpSpPr>
            <p:grpSpPr>
              <a:xfrm>
                <a:off x="805543" y="3299172"/>
                <a:ext cx="1271452" cy="1369581"/>
                <a:chOff x="674914" y="1676400"/>
                <a:chExt cx="1501126" cy="1616981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383C6CA-BFB6-B846-1539-DCDD5853B6F7}"/>
                    </a:ext>
                  </a:extLst>
                </p:cNvPr>
                <p:cNvSpPr/>
                <p:nvPr/>
              </p:nvSpPr>
              <p:spPr>
                <a:xfrm>
                  <a:off x="674914" y="1676400"/>
                  <a:ext cx="1501126" cy="35922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1000" b="1" dirty="0">
                      <a:solidFill>
                        <a:schemeClr val="accent4"/>
                      </a:solidFill>
                      <a:latin typeface="Apple SD Gothic Neo SemiBold" panose="02000300000000000000" pitchFamily="2" charset="-127"/>
                      <a:ea typeface="Apple SD Gothic Neo SemiBold" panose="02000300000000000000" pitchFamily="2" charset="-127"/>
                    </a:rPr>
                    <a:t>교통사고 및 위반 증가</a:t>
                  </a:r>
                  <a:endParaRPr kumimoji="1" lang="ko-Kore-KR" altLang="en-US" sz="1000" b="1" dirty="0">
                    <a:solidFill>
                      <a:schemeClr val="accent4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9F10AA1-C863-4161-516F-CF8D43099973}"/>
                    </a:ext>
                  </a:extLst>
                </p:cNvPr>
                <p:cNvSpPr/>
                <p:nvPr/>
              </p:nvSpPr>
              <p:spPr>
                <a:xfrm>
                  <a:off x="674914" y="2035629"/>
                  <a:ext cx="1501126" cy="12577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D7B48C-ED21-40DB-4BD1-59D16D2EFF74}"/>
                  </a:ext>
                </a:extLst>
              </p:cNvPr>
              <p:cNvSpPr txBox="1"/>
              <p:nvPr/>
            </p:nvSpPr>
            <p:spPr>
              <a:xfrm>
                <a:off x="454930" y="1495737"/>
                <a:ext cx="482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1.</a:t>
                </a:r>
                <a:endParaRPr kumimoji="1" lang="ko-Kore-KR" altLang="en-US" sz="1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7E9576-6D63-9223-D07D-12EB612D5DA5}"/>
                  </a:ext>
                </a:extLst>
              </p:cNvPr>
              <p:cNvSpPr txBox="1"/>
              <p:nvPr/>
            </p:nvSpPr>
            <p:spPr>
              <a:xfrm>
                <a:off x="2176040" y="1494271"/>
                <a:ext cx="482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2</a:t>
                </a:r>
                <a:r>
                  <a:rPr kumimoji="1" lang="en-US" altLang="ko-Kore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.</a:t>
                </a:r>
                <a:endParaRPr kumimoji="1" lang="ko-Kore-KR" altLang="en-US" sz="1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7EFF1E-5C4D-9917-AC58-B22704F248A2}"/>
                  </a:ext>
                </a:extLst>
              </p:cNvPr>
              <p:cNvSpPr txBox="1"/>
              <p:nvPr/>
            </p:nvSpPr>
            <p:spPr>
              <a:xfrm>
                <a:off x="409606" y="3199408"/>
                <a:ext cx="482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3</a:t>
                </a:r>
                <a:r>
                  <a:rPr kumimoji="1" lang="en-US" altLang="ko-Kore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.</a:t>
                </a:r>
                <a:endParaRPr kumimoji="1" lang="ko-Kore-KR" altLang="en-US" sz="1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0941A3-EC31-1DD3-3152-B2C0D7844614}"/>
                  </a:ext>
                </a:extLst>
              </p:cNvPr>
              <p:cNvSpPr txBox="1"/>
              <p:nvPr/>
            </p:nvSpPr>
            <p:spPr>
              <a:xfrm>
                <a:off x="2156981" y="3202768"/>
                <a:ext cx="4823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4</a:t>
                </a:r>
                <a:r>
                  <a:rPr kumimoji="1" lang="en-US" altLang="ko-Kore-KR" sz="28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.</a:t>
                </a:r>
                <a:endParaRPr kumimoji="1" lang="ko-Kore-KR" altLang="en-US" sz="1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33" name="곱하기 32">
              <a:extLst>
                <a:ext uri="{FF2B5EF4-FFF2-40B4-BE49-F238E27FC236}">
                  <a16:creationId xmlns:a16="http://schemas.microsoft.com/office/drawing/2014/main" id="{1F908991-3F45-7ED3-AC5D-BF4E55FB158D}"/>
                </a:ext>
              </a:extLst>
            </p:cNvPr>
            <p:cNvSpPr/>
            <p:nvPr/>
          </p:nvSpPr>
          <p:spPr>
            <a:xfrm>
              <a:off x="2296535" y="3652925"/>
              <a:ext cx="961901" cy="892907"/>
            </a:xfrm>
            <a:prstGeom prst="mathMultiply">
              <a:avLst/>
            </a:prstGeom>
            <a:solidFill>
              <a:srgbClr val="D60D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89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056C2-05C1-DD7F-B47C-2FEBC4163A11}"/>
              </a:ext>
            </a:extLst>
          </p:cNvPr>
          <p:cNvSpPr txBox="1"/>
          <p:nvPr/>
        </p:nvSpPr>
        <p:spPr>
          <a:xfrm>
            <a:off x="393539" y="243069"/>
            <a:ext cx="3565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</a:t>
            </a:r>
            <a:r>
              <a:rPr kumimoji="1" lang="ko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개요</a:t>
            </a:r>
            <a:endParaRPr kumimoji="1" lang="ko-Kore-KR" altLang="en-US" sz="4400" dirty="0">
              <a:solidFill>
                <a:srgbClr val="5535D4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ACA35-59DB-D91E-0E2C-1BBF0F563130}"/>
              </a:ext>
            </a:extLst>
          </p:cNvPr>
          <p:cNvSpPr/>
          <p:nvPr/>
        </p:nvSpPr>
        <p:spPr>
          <a:xfrm>
            <a:off x="503497" y="941411"/>
            <a:ext cx="30626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0548A-616C-5F3F-5807-5819BCDA2D68}"/>
              </a:ext>
            </a:extLst>
          </p:cNvPr>
          <p:cNvSpPr txBox="1"/>
          <p:nvPr/>
        </p:nvSpPr>
        <p:spPr>
          <a:xfrm>
            <a:off x="736554" y="4567872"/>
            <a:ext cx="33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그림 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 </a:t>
            </a:r>
            <a:r>
              <a:rPr kumimoji="1" lang="ko-KR" altLang="en-US" dirty="0"/>
              <a:t>모델을 활용한  </a:t>
            </a:r>
            <a:r>
              <a:rPr kumimoji="1" lang="en-US" altLang="ko-KR" dirty="0"/>
              <a:t>PM</a:t>
            </a:r>
            <a:r>
              <a:rPr kumimoji="1" lang="ko-KR" altLang="en-US" dirty="0"/>
              <a:t>이용자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헬멧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신호등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 탐지 </a:t>
            </a:r>
            <a:endParaRPr kumimoji="1" lang="ko-Kore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51A9A2-5C4E-2A18-8710-C487B642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3" y="1577508"/>
            <a:ext cx="2956560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460F85-0F46-D547-19B7-FFFCBE34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577508"/>
            <a:ext cx="2956560" cy="2956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915938-25E4-26E1-D336-D5158234DC0B}"/>
              </a:ext>
            </a:extLst>
          </p:cNvPr>
          <p:cNvSpPr txBox="1"/>
          <p:nvPr/>
        </p:nvSpPr>
        <p:spPr>
          <a:xfrm>
            <a:off x="5041900" y="4567872"/>
            <a:ext cx="33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그림 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Segmentation </a:t>
            </a:r>
            <a:r>
              <a:rPr kumimoji="1" lang="ko-KR" altLang="en-US" dirty="0"/>
              <a:t>모델을 활용한  도로 지형지물 탐지 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59006-AEA6-C197-7490-45288E87ACED}"/>
              </a:ext>
            </a:extLst>
          </p:cNvPr>
          <p:cNvSpPr txBox="1"/>
          <p:nvPr/>
        </p:nvSpPr>
        <p:spPr>
          <a:xfrm>
            <a:off x="393539" y="1044121"/>
            <a:ext cx="25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CVP </a:t>
            </a:r>
            <a:r>
              <a:rPr kumimoji="1"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 프로젝트 목표</a:t>
            </a:r>
            <a:endParaRPr kumimoji="1" lang="ko-Kore-KR" altLang="en-US"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A463A-4B95-D756-D81B-A8AE2EA075A6}"/>
              </a:ext>
            </a:extLst>
          </p:cNvPr>
          <p:cNvSpPr txBox="1"/>
          <p:nvPr/>
        </p:nvSpPr>
        <p:spPr>
          <a:xfrm>
            <a:off x="1798820" y="48118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80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056C2-05C1-DD7F-B47C-2FEBC4163A11}"/>
              </a:ext>
            </a:extLst>
          </p:cNvPr>
          <p:cNvSpPr txBox="1"/>
          <p:nvPr/>
        </p:nvSpPr>
        <p:spPr>
          <a:xfrm>
            <a:off x="393539" y="243069"/>
            <a:ext cx="3565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</a:t>
            </a:r>
            <a:r>
              <a:rPr kumimoji="1" lang="ko-KR" altLang="en-US" sz="4400" dirty="0">
                <a:solidFill>
                  <a:srgbClr val="5535D4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개요</a:t>
            </a:r>
            <a:endParaRPr kumimoji="1" lang="ko-Kore-KR" altLang="en-US" sz="4400" dirty="0">
              <a:solidFill>
                <a:srgbClr val="5535D4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ACA35-59DB-D91E-0E2C-1BBF0F563130}"/>
              </a:ext>
            </a:extLst>
          </p:cNvPr>
          <p:cNvSpPr/>
          <p:nvPr/>
        </p:nvSpPr>
        <p:spPr>
          <a:xfrm>
            <a:off x="503497" y="941411"/>
            <a:ext cx="30626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0548A-616C-5F3F-5807-5819BCDA2D68}"/>
              </a:ext>
            </a:extLst>
          </p:cNvPr>
          <p:cNvSpPr txBox="1"/>
          <p:nvPr/>
        </p:nvSpPr>
        <p:spPr>
          <a:xfrm>
            <a:off x="782113" y="4580827"/>
            <a:ext cx="329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그림 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알고리즘으로 도로 주행중인 오토바이 객체 탐지</a:t>
            </a:r>
            <a:endParaRPr kumimoji="1" lang="ko-Kore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A6856-2F85-9552-084F-A013A76F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1" y="1571034"/>
            <a:ext cx="2956561" cy="29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F2849-A13F-B707-5232-30774F0258EA}"/>
              </a:ext>
            </a:extLst>
          </p:cNvPr>
          <p:cNvSpPr txBox="1"/>
          <p:nvPr/>
        </p:nvSpPr>
        <p:spPr>
          <a:xfrm>
            <a:off x="393539" y="1044121"/>
            <a:ext cx="25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CVP </a:t>
            </a:r>
            <a:r>
              <a:rPr kumimoji="1" lang="ko-KR" altLang="en-US" sz="18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 프로젝트 목표</a:t>
            </a:r>
            <a:endParaRPr kumimoji="1" lang="ko-Kore-KR" altLang="en-US" sz="18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B9645A-699E-46C9-BF2B-81F2FD669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571034"/>
            <a:ext cx="2956561" cy="29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1852FB-5020-70D9-A7FF-6B7D2C390F40}"/>
              </a:ext>
            </a:extLst>
          </p:cNvPr>
          <p:cNvSpPr txBox="1"/>
          <p:nvPr/>
        </p:nvSpPr>
        <p:spPr>
          <a:xfrm>
            <a:off x="5062382" y="4573937"/>
            <a:ext cx="329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그림  </a:t>
            </a:r>
            <a:r>
              <a:rPr kumimoji="1" lang="en-US" altLang="ko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알고리즘으로 정지선 위반 및 횡단보도 주행 오토바이 탐지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19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6"/>
          <p:cNvSpPr txBox="1">
            <a:spLocks noGrp="1"/>
          </p:cNvSpPr>
          <p:nvPr>
            <p:ph type="title" idx="8"/>
          </p:nvPr>
        </p:nvSpPr>
        <p:spPr>
          <a:xfrm>
            <a:off x="1993125" y="445025"/>
            <a:ext cx="643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비지니스 관점 기대효과</a:t>
            </a:r>
            <a:endParaRPr sz="4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66A95-485B-3396-3732-62B948AEAF7C}"/>
              </a:ext>
            </a:extLst>
          </p:cNvPr>
          <p:cNvSpPr/>
          <p:nvPr/>
        </p:nvSpPr>
        <p:spPr>
          <a:xfrm>
            <a:off x="2074126" y="2129882"/>
            <a:ext cx="1572322" cy="27097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D766C0-AC10-48EF-5AF0-34948D32F11F}"/>
              </a:ext>
            </a:extLst>
          </p:cNvPr>
          <p:cNvSpPr/>
          <p:nvPr/>
        </p:nvSpPr>
        <p:spPr>
          <a:xfrm>
            <a:off x="4283926" y="1747023"/>
            <a:ext cx="1572322" cy="27097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116A2F-1CCA-2B53-5765-8578F50C9C92}"/>
              </a:ext>
            </a:extLst>
          </p:cNvPr>
          <p:cNvSpPr/>
          <p:nvPr/>
        </p:nvSpPr>
        <p:spPr>
          <a:xfrm>
            <a:off x="6493726" y="1308409"/>
            <a:ext cx="1572322" cy="27097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DCEBF52E-532B-D86A-BF84-0149F52506F6}"/>
              </a:ext>
            </a:extLst>
          </p:cNvPr>
          <p:cNvSpPr/>
          <p:nvPr/>
        </p:nvSpPr>
        <p:spPr>
          <a:xfrm>
            <a:off x="2486721" y="2953213"/>
            <a:ext cx="747132" cy="106308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6E284ADE-3A04-3270-5DAC-1AB95FC64B0C}"/>
              </a:ext>
            </a:extLst>
          </p:cNvPr>
          <p:cNvSpPr/>
          <p:nvPr/>
        </p:nvSpPr>
        <p:spPr>
          <a:xfrm>
            <a:off x="4696521" y="2663282"/>
            <a:ext cx="747132" cy="106308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52D8D527-F493-44F7-C80D-2731CE0AD5FC}"/>
              </a:ext>
            </a:extLst>
          </p:cNvPr>
          <p:cNvSpPr/>
          <p:nvPr/>
        </p:nvSpPr>
        <p:spPr>
          <a:xfrm rot="10800000">
            <a:off x="6906319" y="2131740"/>
            <a:ext cx="747132" cy="1063083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35BD1D80-71F2-9E84-736F-5E796179E313}"/>
              </a:ext>
            </a:extLst>
          </p:cNvPr>
          <p:cNvCxnSpPr/>
          <p:nvPr/>
        </p:nvCxnSpPr>
        <p:spPr>
          <a:xfrm>
            <a:off x="2196789" y="4226312"/>
            <a:ext cx="132699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31BD1D-B6F9-9346-D6D3-322CFA8B4709}"/>
              </a:ext>
            </a:extLst>
          </p:cNvPr>
          <p:cNvSpPr txBox="1"/>
          <p:nvPr/>
        </p:nvSpPr>
        <p:spPr>
          <a:xfrm>
            <a:off x="2196788" y="2339897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피</a:t>
            </a: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</a:t>
            </a: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DA421-5D1C-65C6-6AD0-F922F6905308}"/>
              </a:ext>
            </a:extLst>
          </p:cNvPr>
          <p:cNvSpPr txBox="1"/>
          <p:nvPr/>
        </p:nvSpPr>
        <p:spPr>
          <a:xfrm>
            <a:off x="2196787" y="4316409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절 감</a:t>
            </a:r>
            <a:endParaRPr kumimoji="1" lang="ko-Kore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BF8248-1116-98EB-9EC9-10091DE5080C}"/>
              </a:ext>
            </a:extLst>
          </p:cNvPr>
          <p:cNvSpPr txBox="1"/>
          <p:nvPr/>
        </p:nvSpPr>
        <p:spPr>
          <a:xfrm>
            <a:off x="4406589" y="1997421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</a:t>
            </a: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용</a:t>
            </a:r>
            <a:endParaRPr kumimoji="1" lang="ko-Kore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E74795B0-FAA7-D0FF-6093-8D334D2E846C}"/>
              </a:ext>
            </a:extLst>
          </p:cNvPr>
          <p:cNvCxnSpPr/>
          <p:nvPr/>
        </p:nvCxnSpPr>
        <p:spPr>
          <a:xfrm>
            <a:off x="4406591" y="3842346"/>
            <a:ext cx="132699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907E94-4C27-FAD8-C19C-874F2F01634F}"/>
              </a:ext>
            </a:extLst>
          </p:cNvPr>
          <p:cNvSpPr txBox="1"/>
          <p:nvPr/>
        </p:nvSpPr>
        <p:spPr>
          <a:xfrm>
            <a:off x="4406589" y="3932443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절 감</a:t>
            </a:r>
            <a:endParaRPr kumimoji="1" lang="ko-Kore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25F29BC6-6ECB-4DCB-6D2D-03B8D4F263F4}"/>
              </a:ext>
            </a:extLst>
          </p:cNvPr>
          <p:cNvCxnSpPr/>
          <p:nvPr/>
        </p:nvCxnSpPr>
        <p:spPr>
          <a:xfrm>
            <a:off x="6616389" y="1982551"/>
            <a:ext cx="132699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89973E-9EA0-4242-FCB6-4066BA30E858}"/>
              </a:ext>
            </a:extLst>
          </p:cNvPr>
          <p:cNvSpPr txBox="1"/>
          <p:nvPr/>
        </p:nvSpPr>
        <p:spPr>
          <a:xfrm>
            <a:off x="6616388" y="1430257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선</a:t>
            </a:r>
            <a:endParaRPr kumimoji="1" lang="ko-Kore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1B7990-A824-00BD-5106-D87041FFA73E}"/>
              </a:ext>
            </a:extLst>
          </p:cNvPr>
          <p:cNvSpPr txBox="1"/>
          <p:nvPr/>
        </p:nvSpPr>
        <p:spPr>
          <a:xfrm>
            <a:off x="6616388" y="3409223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</a:t>
            </a:r>
            <a:r>
              <a:rPr kumimoji="1"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식</a:t>
            </a:r>
            <a:endParaRPr kumimoji="1" lang="ko-Kore-KR" altLang="en-US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07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>
            <a:spLocks noGrp="1"/>
          </p:cNvSpPr>
          <p:nvPr>
            <p:ph type="title" idx="2"/>
          </p:nvPr>
        </p:nvSpPr>
        <p:spPr>
          <a:xfrm>
            <a:off x="2074149" y="1389063"/>
            <a:ext cx="1771783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02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2074225" y="2922963"/>
            <a:ext cx="499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</a:t>
            </a:r>
            <a:r>
              <a:rPr lang="ko-KR" altLang="en-US" sz="4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트 구성</a:t>
            </a:r>
            <a:endParaRPr lang="en-US" altLang="ko-KR" sz="44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subTitle" idx="1"/>
          </p:nvPr>
        </p:nvSpPr>
        <p:spPr>
          <a:xfrm>
            <a:off x="2074225" y="3582888"/>
            <a:ext cx="49956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팀원 별 역할 수행 설명</a:t>
            </a:r>
          </a:p>
        </p:txBody>
      </p:sp>
      <p:sp>
        <p:nvSpPr>
          <p:cNvPr id="687" name="Google Shape;687;p40"/>
          <p:cNvSpPr txBox="1"/>
          <p:nvPr/>
        </p:nvSpPr>
        <p:spPr>
          <a:xfrm>
            <a:off x="2081125" y="549525"/>
            <a:ext cx="1771784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Team Project 2</a:t>
            </a:r>
            <a:b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-US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(2023/08/09 - 2023/09/05)</a:t>
            </a:r>
          </a:p>
        </p:txBody>
      </p:sp>
      <p:sp>
        <p:nvSpPr>
          <p:cNvPr id="688" name="Google Shape;688;p40"/>
          <p:cNvSpPr txBox="1"/>
          <p:nvPr/>
        </p:nvSpPr>
        <p:spPr>
          <a:xfrm>
            <a:off x="6522171" y="549525"/>
            <a:ext cx="1318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000" dirty="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2023 AI 18</a:t>
            </a: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7292279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55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4"/>
          <p:cNvSpPr txBox="1">
            <a:spLocks noGrp="1"/>
          </p:cNvSpPr>
          <p:nvPr>
            <p:ph type="subTitle" idx="1"/>
          </p:nvPr>
        </p:nvSpPr>
        <p:spPr>
          <a:xfrm>
            <a:off x="1703000" y="11865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박 윤 수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38" name="Google Shape;738;p44"/>
          <p:cNvSpPr txBox="1">
            <a:spLocks noGrp="1"/>
          </p:cNvSpPr>
          <p:nvPr>
            <p:ph type="subTitle" idx="5"/>
          </p:nvPr>
        </p:nvSpPr>
        <p:spPr>
          <a:xfrm>
            <a:off x="1703000" y="22949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박 재 현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39" name="Google Shape;739;p44"/>
          <p:cNvSpPr txBox="1">
            <a:spLocks noGrp="1"/>
          </p:cNvSpPr>
          <p:nvPr>
            <p:ph type="subTitle" idx="6"/>
          </p:nvPr>
        </p:nvSpPr>
        <p:spPr>
          <a:xfrm>
            <a:off x="1703000" y="34033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 형 진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40" name="Google Shape;74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</a:t>
            </a:r>
            <a:r>
              <a:rPr lang="ko-KR" altLang="en-US" sz="3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트 구성</a:t>
            </a:r>
            <a:endParaRPr lang="en-US" altLang="ko-KR" sz="36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41" name="Google Shape;741;p44"/>
          <p:cNvSpPr txBox="1">
            <a:spLocks noGrp="1"/>
          </p:cNvSpPr>
          <p:nvPr>
            <p:ph type="subTitle" idx="2"/>
          </p:nvPr>
        </p:nvSpPr>
        <p:spPr>
          <a:xfrm>
            <a:off x="1702999" y="1631998"/>
            <a:ext cx="573800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Detectron2 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모델 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데이터 </a:t>
            </a:r>
            <a:r>
              <a:rPr lang="ko-KR" altLang="en-US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전처리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딥러닝 모델링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알고리즘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PPT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웹페이지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42" name="Google Shape;742;p44"/>
          <p:cNvSpPr txBox="1">
            <a:spLocks noGrp="1"/>
          </p:cNvSpPr>
          <p:nvPr>
            <p:ph type="subTitle" idx="3"/>
          </p:nvPr>
        </p:nvSpPr>
        <p:spPr>
          <a:xfrm>
            <a:off x="1703000" y="2740398"/>
            <a:ext cx="54560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 V8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모델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데이터 </a:t>
            </a:r>
            <a:r>
              <a:rPr lang="ko-KR" altLang="en-US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전처리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 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딥러닝 모델링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알고리즘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웹페이지 </a:t>
            </a:r>
            <a:endParaRPr lang="en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43" name="Google Shape;743;p44"/>
          <p:cNvSpPr txBox="1">
            <a:spLocks noGrp="1"/>
          </p:cNvSpPr>
          <p:nvPr>
            <p:ph type="subTitle" idx="4"/>
          </p:nvPr>
        </p:nvSpPr>
        <p:spPr>
          <a:xfrm>
            <a:off x="1702999" y="3848798"/>
            <a:ext cx="566189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YOLO V7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모델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데이터 </a:t>
            </a:r>
            <a:r>
              <a:rPr lang="ko-KR" altLang="en-US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전처리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SAM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딥러닝 모델링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알고리즘 </a:t>
            </a:r>
            <a:r>
              <a:rPr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웹페이지</a:t>
            </a:r>
            <a:endParaRPr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865748" y="1368300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4"/>
          <p:cNvSpPr/>
          <p:nvPr/>
        </p:nvSpPr>
        <p:spPr>
          <a:xfrm>
            <a:off x="865748" y="2480409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4"/>
          <p:cNvSpPr/>
          <p:nvPr/>
        </p:nvSpPr>
        <p:spPr>
          <a:xfrm>
            <a:off x="865748" y="3572659"/>
            <a:ext cx="736500" cy="7365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0342;p79">
            <a:extLst>
              <a:ext uri="{FF2B5EF4-FFF2-40B4-BE49-F238E27FC236}">
                <a16:creationId xmlns:a16="http://schemas.microsoft.com/office/drawing/2014/main" id="{73106534-5ADD-C898-E347-9116BE9C9550}"/>
              </a:ext>
            </a:extLst>
          </p:cNvPr>
          <p:cNvGrpSpPr/>
          <p:nvPr/>
        </p:nvGrpSpPr>
        <p:grpSpPr>
          <a:xfrm>
            <a:off x="890904" y="1393334"/>
            <a:ext cx="686124" cy="686716"/>
            <a:chOff x="-52113602" y="2693160"/>
            <a:chExt cx="319025" cy="319300"/>
          </a:xfrm>
        </p:grpSpPr>
        <p:sp>
          <p:nvSpPr>
            <p:cNvPr id="3" name="Google Shape;10343;p79">
              <a:extLst>
                <a:ext uri="{FF2B5EF4-FFF2-40B4-BE49-F238E27FC236}">
                  <a16:creationId xmlns:a16="http://schemas.microsoft.com/office/drawing/2014/main" id="{22384E31-9E1D-10A2-CDB7-8B02B501803A}"/>
                </a:ext>
              </a:extLst>
            </p:cNvPr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44;p79">
              <a:extLst>
                <a:ext uri="{FF2B5EF4-FFF2-40B4-BE49-F238E27FC236}">
                  <a16:creationId xmlns:a16="http://schemas.microsoft.com/office/drawing/2014/main" id="{20520AC1-5E7A-85EE-E07F-2EF04CA97CB1}"/>
                </a:ext>
              </a:extLst>
            </p:cNvPr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45;p79">
              <a:extLst>
                <a:ext uri="{FF2B5EF4-FFF2-40B4-BE49-F238E27FC236}">
                  <a16:creationId xmlns:a16="http://schemas.microsoft.com/office/drawing/2014/main" id="{1420C5DB-19B4-B5FB-0760-C6C0C51682DF}"/>
                </a:ext>
              </a:extLst>
            </p:cNvPr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46;p79">
              <a:extLst>
                <a:ext uri="{FF2B5EF4-FFF2-40B4-BE49-F238E27FC236}">
                  <a16:creationId xmlns:a16="http://schemas.microsoft.com/office/drawing/2014/main" id="{0D6D4825-5200-D551-B2D2-E15F22F9F716}"/>
                </a:ext>
              </a:extLst>
            </p:cNvPr>
            <p:cNvSpPr/>
            <p:nvPr/>
          </p:nvSpPr>
          <p:spPr>
            <a:xfrm>
              <a:off x="-52113602" y="2693160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76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225;p79">
            <a:extLst>
              <a:ext uri="{FF2B5EF4-FFF2-40B4-BE49-F238E27FC236}">
                <a16:creationId xmlns:a16="http://schemas.microsoft.com/office/drawing/2014/main" id="{F8CB0C4B-E5D8-5018-C464-367A8BBE07B3}"/>
              </a:ext>
            </a:extLst>
          </p:cNvPr>
          <p:cNvGrpSpPr/>
          <p:nvPr/>
        </p:nvGrpSpPr>
        <p:grpSpPr>
          <a:xfrm>
            <a:off x="890937" y="2480409"/>
            <a:ext cx="736500" cy="736500"/>
            <a:chOff x="-56010850" y="2294725"/>
            <a:chExt cx="319025" cy="319025"/>
          </a:xfrm>
          <a:solidFill>
            <a:srgbClr val="00B050"/>
          </a:solidFill>
        </p:grpSpPr>
        <p:sp>
          <p:nvSpPr>
            <p:cNvPr id="8" name="Google Shape;10226;p79">
              <a:extLst>
                <a:ext uri="{FF2B5EF4-FFF2-40B4-BE49-F238E27FC236}">
                  <a16:creationId xmlns:a16="http://schemas.microsoft.com/office/drawing/2014/main" id="{59A4E813-1CAE-EA93-7C1C-3B225DBCF975}"/>
                </a:ext>
              </a:extLst>
            </p:cNvPr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27;p79">
              <a:extLst>
                <a:ext uri="{FF2B5EF4-FFF2-40B4-BE49-F238E27FC236}">
                  <a16:creationId xmlns:a16="http://schemas.microsoft.com/office/drawing/2014/main" id="{05AA9E11-FAAA-C46E-B3E9-84ADFEAE87FC}"/>
                </a:ext>
              </a:extLst>
            </p:cNvPr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28;p79">
              <a:extLst>
                <a:ext uri="{FF2B5EF4-FFF2-40B4-BE49-F238E27FC236}">
                  <a16:creationId xmlns:a16="http://schemas.microsoft.com/office/drawing/2014/main" id="{B4FF0E71-6BCB-D601-FDCF-0A6545F7D6D3}"/>
                </a:ext>
              </a:extLst>
            </p:cNvPr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29;p79">
              <a:extLst>
                <a:ext uri="{FF2B5EF4-FFF2-40B4-BE49-F238E27FC236}">
                  <a16:creationId xmlns:a16="http://schemas.microsoft.com/office/drawing/2014/main" id="{033BCB31-64FF-86DA-C16D-F2F5C72D77AC}"/>
                </a:ext>
              </a:extLst>
            </p:cNvPr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0423;p79">
            <a:extLst>
              <a:ext uri="{FF2B5EF4-FFF2-40B4-BE49-F238E27FC236}">
                <a16:creationId xmlns:a16="http://schemas.microsoft.com/office/drawing/2014/main" id="{2F435E79-B7D2-C191-56C8-B3E1AEE1DA20}"/>
              </a:ext>
            </a:extLst>
          </p:cNvPr>
          <p:cNvGrpSpPr/>
          <p:nvPr/>
        </p:nvGrpSpPr>
        <p:grpSpPr>
          <a:xfrm>
            <a:off x="890937" y="3592517"/>
            <a:ext cx="686090" cy="713065"/>
            <a:chOff x="-52504449" y="2698144"/>
            <a:chExt cx="279612" cy="318210"/>
          </a:xfrm>
          <a:solidFill>
            <a:schemeClr val="tx2">
              <a:lumMod val="75000"/>
            </a:schemeClr>
          </a:solidFill>
        </p:grpSpPr>
        <p:sp>
          <p:nvSpPr>
            <p:cNvPr id="13" name="Google Shape;10424;p79">
              <a:extLst>
                <a:ext uri="{FF2B5EF4-FFF2-40B4-BE49-F238E27FC236}">
                  <a16:creationId xmlns:a16="http://schemas.microsoft.com/office/drawing/2014/main" id="{5B63788C-C145-17FC-E5C8-A0B308C0E155}"/>
                </a:ext>
              </a:extLst>
            </p:cNvPr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25;p79">
              <a:extLst>
                <a:ext uri="{FF2B5EF4-FFF2-40B4-BE49-F238E27FC236}">
                  <a16:creationId xmlns:a16="http://schemas.microsoft.com/office/drawing/2014/main" id="{5997A7F8-FB01-57E2-21FA-9800F94D3A51}"/>
                </a:ext>
              </a:extLst>
            </p:cNvPr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6;p79">
              <a:extLst>
                <a:ext uri="{FF2B5EF4-FFF2-40B4-BE49-F238E27FC236}">
                  <a16:creationId xmlns:a16="http://schemas.microsoft.com/office/drawing/2014/main" id="{BACE70A6-F13B-EB1A-80E0-750A61BBF607}"/>
                </a:ext>
              </a:extLst>
            </p:cNvPr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27;p79">
              <a:extLst>
                <a:ext uri="{FF2B5EF4-FFF2-40B4-BE49-F238E27FC236}">
                  <a16:creationId xmlns:a16="http://schemas.microsoft.com/office/drawing/2014/main" id="{9DD94119-C70C-A935-787C-C67A0FCC3DD9}"/>
                </a:ext>
              </a:extLst>
            </p:cNvPr>
            <p:cNvSpPr/>
            <p:nvPr/>
          </p:nvSpPr>
          <p:spPr>
            <a:xfrm>
              <a:off x="-52504449" y="2698144"/>
              <a:ext cx="279612" cy="318210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5354456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Company Profile by Slidesgo">
  <a:themeElements>
    <a:clrScheme name="Simple Light">
      <a:dk1>
        <a:srgbClr val="1B1B23"/>
      </a:dk1>
      <a:lt1>
        <a:srgbClr val="5635D4"/>
      </a:lt1>
      <a:dk2>
        <a:srgbClr val="FF613E"/>
      </a:dk2>
      <a:lt2>
        <a:srgbClr val="FFB33E"/>
      </a:lt2>
      <a:accent1>
        <a:srgbClr val="F9C5E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2537</Words>
  <Application>Microsoft Macintosh PowerPoint</Application>
  <PresentationFormat>화면 슬라이드 쇼(16:9)</PresentationFormat>
  <Paragraphs>368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Arial</vt:lpstr>
      <vt:lpstr>Apple SD Gothic Neo</vt:lpstr>
      <vt:lpstr>inherit</vt:lpstr>
      <vt:lpstr>Apple SD Gothic Neo SemiBold</vt:lpstr>
      <vt:lpstr>BM HANNA 11yrs old OTF</vt:lpstr>
      <vt:lpstr>Palanquin</vt:lpstr>
      <vt:lpstr>Libre Franklin</vt:lpstr>
      <vt:lpstr>Apple SD Gothic Neo SemiBold</vt:lpstr>
      <vt:lpstr>맑은 고딕</vt:lpstr>
      <vt:lpstr>Noto Sans KR</vt:lpstr>
      <vt:lpstr>Asap</vt:lpstr>
      <vt:lpstr>Bebas Neue</vt:lpstr>
      <vt:lpstr>-apple-system</vt:lpstr>
      <vt:lpstr>Big Data Analytics Company Profile by Slidesgo</vt:lpstr>
      <vt:lpstr>PowerPoint 프레젠테이션</vt:lpstr>
      <vt:lpstr>01</vt:lpstr>
      <vt:lpstr>01</vt:lpstr>
      <vt:lpstr>PowerPoint 프레젠테이션</vt:lpstr>
      <vt:lpstr>PowerPoint 프레젠테이션</vt:lpstr>
      <vt:lpstr>PowerPoint 프레젠테이션</vt:lpstr>
      <vt:lpstr>비지니스 관점 기대효과</vt:lpstr>
      <vt:lpstr>02</vt:lpstr>
      <vt:lpstr>프로젝트 구성</vt:lpstr>
      <vt:lpstr>03</vt:lpstr>
      <vt:lpstr>PowerPoint 프레젠테이션</vt:lpstr>
      <vt:lpstr>PowerPoint 프레젠테이션</vt:lpstr>
      <vt:lpstr>PowerPoint 프레젠테이션</vt:lpstr>
      <vt:lpstr>SAM</vt:lpstr>
      <vt:lpstr>PowerPoint 프레젠테이션</vt:lpstr>
      <vt:lpstr>56,450</vt:lpstr>
      <vt:lpstr>4,883</vt:lpstr>
      <vt:lpstr>3,446</vt:lpstr>
      <vt:lpstr>MODELS</vt:lpstr>
      <vt:lpstr>Detectron2</vt:lpstr>
      <vt:lpstr>YOLOv7</vt:lpstr>
      <vt:lpstr>YOLOv8</vt:lpstr>
      <vt:lpstr>WHY YOLOv8     &amp; Segmentation?</vt:lpstr>
      <vt:lpstr>Detectron &amp; YOLO</vt:lpstr>
      <vt:lpstr>PowerPoint 프레젠테이션</vt:lpstr>
      <vt:lpstr>PowerPoint 프레젠테이션</vt:lpstr>
      <vt:lpstr>PowerPoint 프레젠테이션</vt:lpstr>
      <vt:lpstr>Algorithm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</vt:lpstr>
      <vt:lpstr>웹페이지 구동</vt:lpstr>
      <vt:lpstr>FUTURE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Park Yunsu</cp:lastModifiedBy>
  <cp:revision>13</cp:revision>
  <dcterms:modified xsi:type="dcterms:W3CDTF">2023-09-05T08:30:24Z</dcterms:modified>
</cp:coreProperties>
</file>